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notesSlides/notesSlide4.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5.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 id="2147483668" r:id="rId3"/>
  </p:sldMasterIdLst>
  <p:notesMasterIdLst>
    <p:notesMasterId r:id="rId23"/>
  </p:notesMasterIdLst>
  <p:sldIdLst>
    <p:sldId id="285" r:id="rId4"/>
    <p:sldId id="330" r:id="rId5"/>
    <p:sldId id="304" r:id="rId6"/>
    <p:sldId id="301" r:id="rId7"/>
    <p:sldId id="302" r:id="rId8"/>
    <p:sldId id="303" r:id="rId9"/>
    <p:sldId id="305" r:id="rId10"/>
    <p:sldId id="306" r:id="rId11"/>
    <p:sldId id="313" r:id="rId12"/>
    <p:sldId id="314" r:id="rId13"/>
    <p:sldId id="308" r:id="rId14"/>
    <p:sldId id="307" r:id="rId15"/>
    <p:sldId id="311" r:id="rId16"/>
    <p:sldId id="312" r:id="rId17"/>
    <p:sldId id="309" r:id="rId18"/>
    <p:sldId id="326" r:id="rId19"/>
    <p:sldId id="324" r:id="rId20"/>
    <p:sldId id="325" r:id="rId21"/>
    <p:sldId id="288" r:id="rId22"/>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4480"/>
    <a:srgbClr val="FFFFFF"/>
    <a:srgbClr val="A0B3C8"/>
    <a:srgbClr val="033F7B"/>
    <a:srgbClr val="00346B"/>
    <a:srgbClr val="265C90"/>
    <a:srgbClr val="06447F"/>
    <a:srgbClr val="104D7C"/>
    <a:srgbClr val="F5F7F9"/>
    <a:srgbClr val="235A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112" d="100"/>
          <a:sy n="112" d="100"/>
        </p:scale>
        <p:origin x="55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2022/1/27</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E3085A-5B65-4396-A4DC-65E088FCF981}" type="slidenum">
              <a:rPr lang="zh-CN" altLang="en-US" smtClean="0"/>
              <a:t>16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03_Custom Layout">
    <p:spTree>
      <p:nvGrpSpPr>
        <p:cNvPr id="1" name=""/>
        <p:cNvGrpSpPr/>
        <p:nvPr/>
      </p:nvGrpSpPr>
      <p:grpSpPr>
        <a:xfrm>
          <a:off x="0" y="0"/>
          <a:ext cx="0" cy="0"/>
          <a:chOff x="0" y="0"/>
          <a:chExt cx="0" cy="0"/>
        </a:xfrm>
      </p:grpSpPr>
      <p:sp>
        <p:nvSpPr>
          <p:cNvPr id="3" name="Picture Placeholder 8"/>
          <p:cNvSpPr>
            <a:spLocks noGrp="1"/>
          </p:cNvSpPr>
          <p:nvPr>
            <p:ph type="pic" sz="quarter" idx="10" hasCustomPrompt="1"/>
          </p:nvPr>
        </p:nvSpPr>
        <p:spPr>
          <a:xfrm>
            <a:off x="9126415" y="1"/>
            <a:ext cx="2596662" cy="9906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
        <p:nvSpPr>
          <p:cNvPr id="4" name="Picture Placeholder 8"/>
          <p:cNvSpPr>
            <a:spLocks noGrp="1"/>
          </p:cNvSpPr>
          <p:nvPr>
            <p:ph type="pic" sz="quarter" idx="11" hasCustomPrompt="1"/>
          </p:nvPr>
        </p:nvSpPr>
        <p:spPr>
          <a:xfrm>
            <a:off x="9126414" y="1396092"/>
            <a:ext cx="2596662" cy="325210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
        <p:nvSpPr>
          <p:cNvPr id="5" name="Picture Placeholder 8"/>
          <p:cNvSpPr>
            <a:spLocks noGrp="1"/>
          </p:cNvSpPr>
          <p:nvPr>
            <p:ph type="pic" sz="quarter" idx="12" hasCustomPrompt="1"/>
          </p:nvPr>
        </p:nvSpPr>
        <p:spPr>
          <a:xfrm>
            <a:off x="9126414" y="5053691"/>
            <a:ext cx="2596662" cy="180431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04_Custom Layout">
    <p:spTree>
      <p:nvGrpSpPr>
        <p:cNvPr id="1" name=""/>
        <p:cNvGrpSpPr/>
        <p:nvPr/>
      </p:nvGrpSpPr>
      <p:grpSpPr>
        <a:xfrm>
          <a:off x="0" y="0"/>
          <a:ext cx="0" cy="0"/>
          <a:chOff x="0" y="0"/>
          <a:chExt cx="0" cy="0"/>
        </a:xfrm>
      </p:grpSpPr>
      <p:sp>
        <p:nvSpPr>
          <p:cNvPr id="2" name="Rectangle 1"/>
          <p:cNvSpPr/>
          <p:nvPr userDrawn="1"/>
        </p:nvSpPr>
        <p:spPr>
          <a:xfrm>
            <a:off x="4493886" y="0"/>
            <a:ext cx="769811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userDrawn="1"/>
        </p:nvSpPr>
        <p:spPr>
          <a:xfrm>
            <a:off x="0" y="0"/>
            <a:ext cx="449388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2757778" y="1802946"/>
            <a:ext cx="2613747" cy="3256121"/>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extBox 1"/>
          <p:cNvSpPr txBox="1"/>
          <p:nvPr userDrawn="1"/>
        </p:nvSpPr>
        <p:spPr>
          <a:xfrm>
            <a:off x="7421391" y="637382"/>
            <a:ext cx="1197444" cy="246221"/>
          </a:xfrm>
          <a:prstGeom prst="rect">
            <a:avLst/>
          </a:prstGeom>
          <a:noFill/>
        </p:spPr>
        <p:txBody>
          <a:bodyPr wrap="none">
            <a:spAutoFit/>
          </a:bodyPr>
          <a:lstStyle/>
          <a:p>
            <a:pPr defTabSz="544195" fontAlgn="auto">
              <a:spcBef>
                <a:spcPts val="0"/>
              </a:spcBef>
              <a:spcAft>
                <a:spcPts val="0"/>
              </a:spcAft>
              <a:defRPr/>
            </a:pPr>
            <a:r>
              <a:rPr lang="en-US" sz="1000" b="1" i="1" spc="260" dirty="0">
                <a:latin typeface="Josefin Sans" charset="0"/>
                <a:ea typeface="+mn-ea"/>
                <a:cs typeface="Vollkorn Italic"/>
              </a:rPr>
              <a:t>Missing You</a:t>
            </a:r>
          </a:p>
        </p:txBody>
      </p:sp>
      <p:sp>
        <p:nvSpPr>
          <p:cNvPr id="3" name="object 6"/>
          <p:cNvSpPr txBox="1"/>
          <p:nvPr userDrawn="1"/>
        </p:nvSpPr>
        <p:spPr>
          <a:xfrm>
            <a:off x="10969014" y="674688"/>
            <a:ext cx="766663" cy="114300"/>
          </a:xfrm>
          <a:prstGeom prst="rect">
            <a:avLst/>
          </a:prstGeom>
        </p:spPr>
        <p:txBody>
          <a:bodyPr lIns="0" tIns="0" rIns="0" bIns="0"/>
          <a:lstStyle/>
          <a:p>
            <a:pPr marL="7620" defTabSz="544195" fontAlgn="auto">
              <a:spcBef>
                <a:spcPts val="0"/>
              </a:spcBef>
              <a:spcAft>
                <a:spcPts val="0"/>
              </a:spcAft>
              <a:defRPr/>
            </a:pPr>
            <a:r>
              <a:rPr lang="en-US" sz="700" spc="290" dirty="0">
                <a:latin typeface="Montserrat" panose="02000505000000020004"/>
                <a:ea typeface="+mn-ea"/>
                <a:cs typeface="Montserrat" panose="02000505000000020004"/>
              </a:rPr>
              <a:t>2017/12</a:t>
            </a:r>
            <a:endParaRPr sz="700" spc="290" dirty="0">
              <a:latin typeface="Montserrat" panose="02000505000000020004"/>
              <a:ea typeface="+mn-ea"/>
              <a:cs typeface="Montserrat" panose="02000505000000020004"/>
            </a:endParaRPr>
          </a:p>
        </p:txBody>
      </p:sp>
      <p:sp>
        <p:nvSpPr>
          <p:cNvPr id="7" name="object 3"/>
          <p:cNvSpPr txBox="1"/>
          <p:nvPr userDrawn="1"/>
        </p:nvSpPr>
        <p:spPr>
          <a:xfrm>
            <a:off x="680152" y="676275"/>
            <a:ext cx="1072216" cy="197644"/>
          </a:xfrm>
          <a:prstGeom prst="rect">
            <a:avLst/>
          </a:prstGeom>
        </p:spPr>
        <p:txBody>
          <a:bodyPr lIns="0" tIns="0" rIns="0" bIns="0"/>
          <a:lstStyle/>
          <a:p>
            <a:pPr marL="7620" defTabSz="544195" fontAlgn="auto">
              <a:spcBef>
                <a:spcPts val="0"/>
              </a:spcBef>
              <a:spcAft>
                <a:spcPts val="0"/>
              </a:spcAft>
              <a:defRPr/>
            </a:pPr>
            <a:r>
              <a:rPr lang="en-US" sz="1400" b="1" spc="500" dirty="0">
                <a:latin typeface="Josefin Sans" charset="0"/>
                <a:ea typeface="+mn-ea"/>
                <a:cs typeface="Raleway-ExtraBold"/>
              </a:rPr>
              <a:t>MOON</a:t>
            </a:r>
            <a:endParaRPr sz="1400" spc="500" dirty="0">
              <a:latin typeface="Josefin Sans" charset="0"/>
              <a:ea typeface="+mn-ea"/>
              <a:cs typeface="Raleway-ExtraBold"/>
            </a:endParaRP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标题幻灯片">
    <p:bg>
      <p:bgPr>
        <a:blipFill dpi="0" rotWithShape="1">
          <a:blip r:embed="rId2">
            <a:alphaModFix amt="10000"/>
            <a:lum/>
          </a:blip>
          <a:srcRect/>
          <a:stretch>
            <a:fillRect/>
          </a:stretch>
        </a:blipFill>
        <a:effectLst/>
      </p:bgPr>
    </p:bg>
    <p:spTree>
      <p:nvGrpSpPr>
        <p:cNvPr id="1" name=""/>
        <p:cNvGrpSpPr/>
        <p:nvPr/>
      </p:nvGrpSpPr>
      <p:grpSpPr>
        <a:xfrm>
          <a:off x="0" y="0"/>
          <a:ext cx="0" cy="0"/>
          <a:chOff x="0" y="0"/>
          <a:chExt cx="0" cy="0"/>
        </a:xfrm>
      </p:grpSpPr>
      <p:sp>
        <p:nvSpPr>
          <p:cNvPr id="10" name="Picture Placeholder 7"/>
          <p:cNvSpPr>
            <a:spLocks noGrp="1"/>
          </p:cNvSpPr>
          <p:nvPr>
            <p:ph type="pic" sz="quarter" idx="14"/>
          </p:nvPr>
        </p:nvSpPr>
        <p:spPr>
          <a:xfrm>
            <a:off x="328653"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1" name="Picture Placeholder 7"/>
          <p:cNvSpPr>
            <a:spLocks noGrp="1"/>
          </p:cNvSpPr>
          <p:nvPr>
            <p:ph type="pic" sz="quarter" idx="15"/>
          </p:nvPr>
        </p:nvSpPr>
        <p:spPr>
          <a:xfrm>
            <a:off x="4235395"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2" name="Picture Placeholder 7"/>
          <p:cNvSpPr>
            <a:spLocks noGrp="1"/>
          </p:cNvSpPr>
          <p:nvPr>
            <p:ph type="pic" sz="quarter" idx="16"/>
          </p:nvPr>
        </p:nvSpPr>
        <p:spPr>
          <a:xfrm>
            <a:off x="8142136"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alphaModFix amt="10000"/>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5" name="任意多边形: 形状 4"/>
          <p:cNvSpPr/>
          <p:nvPr userDrawn="1"/>
        </p:nvSpPr>
        <p:spPr>
          <a:xfrm>
            <a:off x="0" y="0"/>
            <a:ext cx="12192000" cy="6287005"/>
          </a:xfrm>
          <a:custGeom>
            <a:avLst/>
            <a:gdLst>
              <a:gd name="connsiteX0" fmla="*/ 0 w 12192000"/>
              <a:gd name="connsiteY0" fmla="*/ 0 h 6287005"/>
              <a:gd name="connsiteX1" fmla="*/ 12192000 w 12192000"/>
              <a:gd name="connsiteY1" fmla="*/ 0 h 6287005"/>
              <a:gd name="connsiteX2" fmla="*/ 12192000 w 12192000"/>
              <a:gd name="connsiteY2" fmla="*/ 5517379 h 6287005"/>
              <a:gd name="connsiteX3" fmla="*/ 12137010 w 12192000"/>
              <a:gd name="connsiteY3" fmla="*/ 5552713 h 6287005"/>
              <a:gd name="connsiteX4" fmla="*/ 6096000 w 12192000"/>
              <a:gd name="connsiteY4" fmla="*/ 6287005 h 6287005"/>
              <a:gd name="connsiteX5" fmla="*/ 54990 w 12192000"/>
              <a:gd name="connsiteY5" fmla="*/ 5552713 h 6287005"/>
              <a:gd name="connsiteX6" fmla="*/ 0 w 12192000"/>
              <a:gd name="connsiteY6" fmla="*/ 5517380 h 62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287005">
                <a:moveTo>
                  <a:pt x="0" y="0"/>
                </a:moveTo>
                <a:lnTo>
                  <a:pt x="12192000" y="0"/>
                </a:lnTo>
                <a:lnTo>
                  <a:pt x="12192000" y="5517379"/>
                </a:lnTo>
                <a:lnTo>
                  <a:pt x="12137010" y="5552713"/>
                </a:lnTo>
                <a:cubicBezTo>
                  <a:pt x="11336144" y="5978125"/>
                  <a:pt x="8934400" y="6287005"/>
                  <a:pt x="6096000" y="6287005"/>
                </a:cubicBezTo>
                <a:cubicBezTo>
                  <a:pt x="3257601" y="6287005"/>
                  <a:pt x="855857" y="5978125"/>
                  <a:pt x="54990" y="5552713"/>
                </a:cubicBezTo>
                <a:lnTo>
                  <a:pt x="0" y="5517380"/>
                </a:lnTo>
                <a:close/>
              </a:path>
            </a:pathLst>
          </a:custGeom>
          <a:solidFill>
            <a:srgbClr val="104B83">
              <a:alpha val="9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0" y="0"/>
            <a:ext cx="12192000" cy="6287005"/>
          </a:xfrm>
          <a:custGeom>
            <a:avLst/>
            <a:gdLst>
              <a:gd name="connsiteX0" fmla="*/ 0 w 12192000"/>
              <a:gd name="connsiteY0" fmla="*/ 0 h 6287005"/>
              <a:gd name="connsiteX1" fmla="*/ 12192000 w 12192000"/>
              <a:gd name="connsiteY1" fmla="*/ 0 h 6287005"/>
              <a:gd name="connsiteX2" fmla="*/ 12192000 w 12192000"/>
              <a:gd name="connsiteY2" fmla="*/ 5517379 h 6287005"/>
              <a:gd name="connsiteX3" fmla="*/ 12137010 w 12192000"/>
              <a:gd name="connsiteY3" fmla="*/ 5552713 h 6287005"/>
              <a:gd name="connsiteX4" fmla="*/ 6096000 w 12192000"/>
              <a:gd name="connsiteY4" fmla="*/ 6287005 h 6287005"/>
              <a:gd name="connsiteX5" fmla="*/ 54990 w 12192000"/>
              <a:gd name="connsiteY5" fmla="*/ 5552713 h 6287005"/>
              <a:gd name="connsiteX6" fmla="*/ 0 w 12192000"/>
              <a:gd name="connsiteY6" fmla="*/ 5517380 h 62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287005">
                <a:moveTo>
                  <a:pt x="0" y="0"/>
                </a:moveTo>
                <a:lnTo>
                  <a:pt x="12192000" y="0"/>
                </a:lnTo>
                <a:lnTo>
                  <a:pt x="12192000" y="5517379"/>
                </a:lnTo>
                <a:lnTo>
                  <a:pt x="12137010" y="5552713"/>
                </a:lnTo>
                <a:cubicBezTo>
                  <a:pt x="11336144" y="5978125"/>
                  <a:pt x="8934400" y="6287005"/>
                  <a:pt x="6096000" y="6287005"/>
                </a:cubicBezTo>
                <a:cubicBezTo>
                  <a:pt x="3257601" y="6287005"/>
                  <a:pt x="855857" y="5978125"/>
                  <a:pt x="54990" y="5552713"/>
                </a:cubicBezTo>
                <a:lnTo>
                  <a:pt x="0" y="5517380"/>
                </a:ln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1027-797504"/>
          <p:cNvSpPr>
            <a:spLocks noChangeAspect="1"/>
          </p:cNvSpPr>
          <p:nvPr userDrawn="1"/>
        </p:nvSpPr>
        <p:spPr bwMode="auto">
          <a:xfrm>
            <a:off x="510192" y="6286596"/>
            <a:ext cx="377426" cy="369332"/>
          </a:xfrm>
          <a:custGeom>
            <a:avLst/>
            <a:gdLst>
              <a:gd name="T0" fmla="*/ 10849 w 11171"/>
              <a:gd name="T1" fmla="*/ 2013 h 10933"/>
              <a:gd name="T2" fmla="*/ 5645 w 11171"/>
              <a:gd name="T3" fmla="*/ 4133 h 10933"/>
              <a:gd name="T4" fmla="*/ 428 w 11171"/>
              <a:gd name="T5" fmla="*/ 2013 h 10933"/>
              <a:gd name="T6" fmla="*/ 5633 w 11171"/>
              <a:gd name="T7" fmla="*/ 0 h 10933"/>
              <a:gd name="T8" fmla="*/ 10849 w 11171"/>
              <a:gd name="T9" fmla="*/ 2013 h 10933"/>
              <a:gd name="T10" fmla="*/ 0 w 11171"/>
              <a:gd name="T11" fmla="*/ 2894 h 10933"/>
              <a:gd name="T12" fmla="*/ 5192 w 11171"/>
              <a:gd name="T13" fmla="*/ 5062 h 10933"/>
              <a:gd name="T14" fmla="*/ 5192 w 11171"/>
              <a:gd name="T15" fmla="*/ 10933 h 10933"/>
              <a:gd name="T16" fmla="*/ 3906 w 11171"/>
              <a:gd name="T17" fmla="*/ 10362 h 10933"/>
              <a:gd name="T18" fmla="*/ 2614 w 11171"/>
              <a:gd name="T19" fmla="*/ 9802 h 10933"/>
              <a:gd name="T20" fmla="*/ 1167 w 11171"/>
              <a:gd name="T21" fmla="*/ 9182 h 10933"/>
              <a:gd name="T22" fmla="*/ 690 w 11171"/>
              <a:gd name="T23" fmla="*/ 8867 h 10933"/>
              <a:gd name="T24" fmla="*/ 321 w 11171"/>
              <a:gd name="T25" fmla="*/ 8438 h 10933"/>
              <a:gd name="T26" fmla="*/ 83 w 11171"/>
              <a:gd name="T27" fmla="*/ 7944 h 10933"/>
              <a:gd name="T28" fmla="*/ 0 w 11171"/>
              <a:gd name="T29" fmla="*/ 7432 h 10933"/>
              <a:gd name="T30" fmla="*/ 0 w 11171"/>
              <a:gd name="T31" fmla="*/ 2894 h 10933"/>
              <a:gd name="T32" fmla="*/ 11171 w 11171"/>
              <a:gd name="T33" fmla="*/ 2894 h 10933"/>
              <a:gd name="T34" fmla="*/ 11171 w 11171"/>
              <a:gd name="T35" fmla="*/ 7408 h 10933"/>
              <a:gd name="T36" fmla="*/ 11052 w 11171"/>
              <a:gd name="T37" fmla="*/ 8009 h 10933"/>
              <a:gd name="T38" fmla="*/ 10748 w 11171"/>
              <a:gd name="T39" fmla="*/ 8557 h 10933"/>
              <a:gd name="T40" fmla="*/ 10337 w 11171"/>
              <a:gd name="T41" fmla="*/ 9010 h 10933"/>
              <a:gd name="T42" fmla="*/ 9897 w 11171"/>
              <a:gd name="T43" fmla="*/ 9314 h 10933"/>
              <a:gd name="T44" fmla="*/ 8575 w 11171"/>
              <a:gd name="T45" fmla="*/ 9861 h 10933"/>
              <a:gd name="T46" fmla="*/ 7300 w 11171"/>
              <a:gd name="T47" fmla="*/ 10386 h 10933"/>
              <a:gd name="T48" fmla="*/ 5966 w 11171"/>
              <a:gd name="T49" fmla="*/ 10933 h 10933"/>
              <a:gd name="T50" fmla="*/ 5966 w 11171"/>
              <a:gd name="T51" fmla="*/ 5062 h 10933"/>
              <a:gd name="T52" fmla="*/ 11171 w 11171"/>
              <a:gd name="T53" fmla="*/ 2894 h 10933"/>
              <a:gd name="T54" fmla="*/ 11171 w 11171"/>
              <a:gd name="T55" fmla="*/ 2894 h 10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171" h="10933">
                <a:moveTo>
                  <a:pt x="10849" y="2013"/>
                </a:moveTo>
                <a:lnTo>
                  <a:pt x="5645" y="4133"/>
                </a:lnTo>
                <a:lnTo>
                  <a:pt x="428" y="2013"/>
                </a:lnTo>
                <a:lnTo>
                  <a:pt x="5633" y="0"/>
                </a:lnTo>
                <a:lnTo>
                  <a:pt x="10849" y="2013"/>
                </a:lnTo>
                <a:close/>
                <a:moveTo>
                  <a:pt x="0" y="2894"/>
                </a:moveTo>
                <a:lnTo>
                  <a:pt x="5192" y="5062"/>
                </a:lnTo>
                <a:lnTo>
                  <a:pt x="5192" y="10933"/>
                </a:lnTo>
                <a:cubicBezTo>
                  <a:pt x="4779" y="10751"/>
                  <a:pt x="4351" y="10560"/>
                  <a:pt x="3906" y="10362"/>
                </a:cubicBezTo>
                <a:cubicBezTo>
                  <a:pt x="3525" y="10195"/>
                  <a:pt x="3094" y="10008"/>
                  <a:pt x="2614" y="9802"/>
                </a:cubicBezTo>
                <a:cubicBezTo>
                  <a:pt x="2134" y="9595"/>
                  <a:pt x="1651" y="9389"/>
                  <a:pt x="1167" y="9182"/>
                </a:cubicBezTo>
                <a:cubicBezTo>
                  <a:pt x="992" y="9103"/>
                  <a:pt x="833" y="8998"/>
                  <a:pt x="690" y="8867"/>
                </a:cubicBezTo>
                <a:cubicBezTo>
                  <a:pt x="547" y="8736"/>
                  <a:pt x="424" y="8593"/>
                  <a:pt x="321" y="8438"/>
                </a:cubicBezTo>
                <a:cubicBezTo>
                  <a:pt x="218" y="8283"/>
                  <a:pt x="139" y="8119"/>
                  <a:pt x="83" y="7944"/>
                </a:cubicBezTo>
                <a:cubicBezTo>
                  <a:pt x="27" y="7769"/>
                  <a:pt x="0" y="7599"/>
                  <a:pt x="0" y="7432"/>
                </a:cubicBezTo>
                <a:lnTo>
                  <a:pt x="0" y="2894"/>
                </a:lnTo>
                <a:close/>
                <a:moveTo>
                  <a:pt x="11171" y="2894"/>
                </a:moveTo>
                <a:lnTo>
                  <a:pt x="11171" y="7408"/>
                </a:lnTo>
                <a:cubicBezTo>
                  <a:pt x="11171" y="7614"/>
                  <a:pt x="11131" y="7815"/>
                  <a:pt x="11052" y="8009"/>
                </a:cubicBezTo>
                <a:cubicBezTo>
                  <a:pt x="10972" y="8204"/>
                  <a:pt x="10871" y="8386"/>
                  <a:pt x="10748" y="8557"/>
                </a:cubicBezTo>
                <a:cubicBezTo>
                  <a:pt x="10625" y="8728"/>
                  <a:pt x="10488" y="8879"/>
                  <a:pt x="10337" y="9010"/>
                </a:cubicBezTo>
                <a:cubicBezTo>
                  <a:pt x="10186" y="9141"/>
                  <a:pt x="10039" y="9242"/>
                  <a:pt x="9897" y="9314"/>
                </a:cubicBezTo>
                <a:cubicBezTo>
                  <a:pt x="9476" y="9488"/>
                  <a:pt x="9035" y="9671"/>
                  <a:pt x="8575" y="9861"/>
                </a:cubicBezTo>
                <a:cubicBezTo>
                  <a:pt x="8114" y="10052"/>
                  <a:pt x="7689" y="10227"/>
                  <a:pt x="7300" y="10386"/>
                </a:cubicBezTo>
                <a:cubicBezTo>
                  <a:pt x="6848" y="10576"/>
                  <a:pt x="6403" y="10759"/>
                  <a:pt x="5966" y="10933"/>
                </a:cubicBezTo>
                <a:lnTo>
                  <a:pt x="5966" y="5062"/>
                </a:lnTo>
                <a:lnTo>
                  <a:pt x="11171" y="2894"/>
                </a:lnTo>
                <a:close/>
                <a:moveTo>
                  <a:pt x="11171" y="2894"/>
                </a:moveTo>
                <a:close/>
              </a:path>
            </a:pathLst>
          </a:custGeom>
          <a:solidFill>
            <a:srgbClr val="A6A6A6"/>
          </a:solidFill>
          <a:ln>
            <a:noFill/>
          </a:ln>
        </p:spPr>
        <p:txBody>
          <a:bodyPr/>
          <a:lstStyle/>
          <a:p>
            <a:endParaRPr lang="zh-CN" altLang="en-US">
              <a:solidFill>
                <a:schemeClr val="bg1">
                  <a:lumMod val="65000"/>
                </a:schemeClr>
              </a:solidFill>
              <a:cs typeface="+mn-ea"/>
              <a:sym typeface="+mn-lt"/>
            </a:endParaRPr>
          </a:p>
        </p:txBody>
      </p:sp>
      <p:sp>
        <p:nvSpPr>
          <p:cNvPr id="7" name="矩形 6"/>
          <p:cNvSpPr/>
          <p:nvPr userDrawn="1"/>
        </p:nvSpPr>
        <p:spPr>
          <a:xfrm>
            <a:off x="996546" y="6286596"/>
            <a:ext cx="1153073" cy="369332"/>
          </a:xfrm>
          <a:prstGeom prst="rect">
            <a:avLst/>
          </a:prstGeom>
          <a:noFill/>
        </p:spPr>
        <p:txBody>
          <a:bodyPr wrap="none">
            <a:spAutoFit/>
          </a:bodyPr>
          <a:lstStyle/>
          <a:p>
            <a:r>
              <a:rPr lang="en-US" altLang="zh-CN" dirty="0">
                <a:solidFill>
                  <a:schemeClr val="bg1">
                    <a:lumMod val="65000"/>
                  </a:schemeClr>
                </a:solidFill>
                <a:cs typeface="+mn-ea"/>
                <a:sym typeface="+mn-lt"/>
              </a:rPr>
              <a:t>Company</a:t>
            </a:r>
            <a:endParaRPr lang="zh-CN" altLang="en-US" dirty="0">
              <a:solidFill>
                <a:schemeClr val="bg1">
                  <a:lumMod val="65000"/>
                </a:schemeClr>
              </a:solidFill>
              <a:cs typeface="+mn-ea"/>
              <a:sym typeface="+mn-lt"/>
            </a:endParaRPr>
          </a:p>
        </p:txBody>
      </p:sp>
      <p:sp>
        <p:nvSpPr>
          <p:cNvPr id="9" name="矩形 8"/>
          <p:cNvSpPr/>
          <p:nvPr userDrawn="1"/>
        </p:nvSpPr>
        <p:spPr>
          <a:xfrm>
            <a:off x="9667154" y="6286596"/>
            <a:ext cx="2155398" cy="369332"/>
          </a:xfrm>
          <a:prstGeom prst="rect">
            <a:avLst/>
          </a:prstGeom>
        </p:spPr>
        <p:txBody>
          <a:bodyPr wrap="none">
            <a:spAutoFit/>
          </a:bodyPr>
          <a:lstStyle/>
          <a:p>
            <a:pPr algn="ctr"/>
            <a:r>
              <a:rPr lang="en-US" altLang="zh-CN" dirty="0">
                <a:solidFill>
                  <a:schemeClr val="bg1">
                    <a:lumMod val="65000"/>
                  </a:schemeClr>
                </a:solidFill>
                <a:cs typeface="+mn-ea"/>
                <a:sym typeface="+mn-lt"/>
              </a:rPr>
              <a:t>Go for your dreams</a:t>
            </a:r>
            <a:endParaRPr lang="zh-CN" altLang="en-US" dirty="0">
              <a:solidFill>
                <a:schemeClr val="bg1">
                  <a:lumMod val="65000"/>
                </a:schemeClr>
              </a:solidFill>
              <a:cs typeface="+mn-ea"/>
              <a:sym typeface="+mn-l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任意多边形: 形状 2"/>
          <p:cNvSpPr/>
          <p:nvPr userDrawn="1"/>
        </p:nvSpPr>
        <p:spPr>
          <a:xfrm>
            <a:off x="0" y="5480106"/>
            <a:ext cx="12192000" cy="1377894"/>
          </a:xfrm>
          <a:custGeom>
            <a:avLst/>
            <a:gdLst>
              <a:gd name="connsiteX0" fmla="*/ 12192000 w 12192000"/>
              <a:gd name="connsiteY0" fmla="*/ 0 h 1377894"/>
              <a:gd name="connsiteX1" fmla="*/ 12192000 w 12192000"/>
              <a:gd name="connsiteY1" fmla="*/ 769626 h 1377894"/>
              <a:gd name="connsiteX2" fmla="*/ 12192000 w 12192000"/>
              <a:gd name="connsiteY2" fmla="*/ 1088334 h 1377894"/>
              <a:gd name="connsiteX3" fmla="*/ 12192000 w 12192000"/>
              <a:gd name="connsiteY3" fmla="*/ 1377894 h 1377894"/>
              <a:gd name="connsiteX4" fmla="*/ 0 w 12192000"/>
              <a:gd name="connsiteY4" fmla="*/ 1377894 h 1377894"/>
              <a:gd name="connsiteX5" fmla="*/ 0 w 12192000"/>
              <a:gd name="connsiteY5" fmla="*/ 1088334 h 1377894"/>
              <a:gd name="connsiteX6" fmla="*/ 0 w 12192000"/>
              <a:gd name="connsiteY6" fmla="*/ 769626 h 1377894"/>
              <a:gd name="connsiteX7" fmla="*/ 0 w 12192000"/>
              <a:gd name="connsiteY7" fmla="*/ 1 h 1377894"/>
              <a:gd name="connsiteX8" fmla="*/ 54990 w 12192000"/>
              <a:gd name="connsiteY8" fmla="*/ 35334 h 1377894"/>
              <a:gd name="connsiteX9" fmla="*/ 6096000 w 12192000"/>
              <a:gd name="connsiteY9" fmla="*/ 769626 h 1377894"/>
              <a:gd name="connsiteX10" fmla="*/ 12137010 w 12192000"/>
              <a:gd name="connsiteY10" fmla="*/ 35334 h 13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1377894">
                <a:moveTo>
                  <a:pt x="12192000" y="0"/>
                </a:moveTo>
                <a:lnTo>
                  <a:pt x="12192000" y="769626"/>
                </a:lnTo>
                <a:lnTo>
                  <a:pt x="12192000" y="1088334"/>
                </a:lnTo>
                <a:lnTo>
                  <a:pt x="12192000" y="1377894"/>
                </a:lnTo>
                <a:lnTo>
                  <a:pt x="0" y="1377894"/>
                </a:lnTo>
                <a:lnTo>
                  <a:pt x="0" y="1088334"/>
                </a:lnTo>
                <a:lnTo>
                  <a:pt x="0" y="769626"/>
                </a:lnTo>
                <a:lnTo>
                  <a:pt x="0" y="1"/>
                </a:lnTo>
                <a:lnTo>
                  <a:pt x="54990" y="35334"/>
                </a:lnTo>
                <a:cubicBezTo>
                  <a:pt x="855857" y="460746"/>
                  <a:pt x="3257601" y="769626"/>
                  <a:pt x="6096000" y="769626"/>
                </a:cubicBezTo>
                <a:cubicBezTo>
                  <a:pt x="8934400" y="769626"/>
                  <a:pt x="11336144" y="460746"/>
                  <a:pt x="12137010" y="35334"/>
                </a:cubicBezTo>
                <a:close/>
              </a:path>
            </a:pathLst>
          </a:custGeom>
          <a:solidFill>
            <a:srgbClr val="1E4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ABC83A"/>
              </a:solidFill>
              <a:cs typeface="+mn-ea"/>
              <a:sym typeface="+mn-lt"/>
            </a:endParaRPr>
          </a:p>
        </p:txBody>
      </p:sp>
      <p:sp>
        <p:nvSpPr>
          <p:cNvPr id="4" name="任意多边形: 形状 2"/>
          <p:cNvSpPr/>
          <p:nvPr userDrawn="1"/>
        </p:nvSpPr>
        <p:spPr>
          <a:xfrm>
            <a:off x="0" y="5480106"/>
            <a:ext cx="12192000" cy="1377894"/>
          </a:xfrm>
          <a:custGeom>
            <a:avLst/>
            <a:gdLst>
              <a:gd name="connsiteX0" fmla="*/ 12192000 w 12192000"/>
              <a:gd name="connsiteY0" fmla="*/ 0 h 1377894"/>
              <a:gd name="connsiteX1" fmla="*/ 12192000 w 12192000"/>
              <a:gd name="connsiteY1" fmla="*/ 769626 h 1377894"/>
              <a:gd name="connsiteX2" fmla="*/ 12192000 w 12192000"/>
              <a:gd name="connsiteY2" fmla="*/ 1088334 h 1377894"/>
              <a:gd name="connsiteX3" fmla="*/ 12192000 w 12192000"/>
              <a:gd name="connsiteY3" fmla="*/ 1377894 h 1377894"/>
              <a:gd name="connsiteX4" fmla="*/ 0 w 12192000"/>
              <a:gd name="connsiteY4" fmla="*/ 1377894 h 1377894"/>
              <a:gd name="connsiteX5" fmla="*/ 0 w 12192000"/>
              <a:gd name="connsiteY5" fmla="*/ 1088334 h 1377894"/>
              <a:gd name="connsiteX6" fmla="*/ 0 w 12192000"/>
              <a:gd name="connsiteY6" fmla="*/ 769626 h 1377894"/>
              <a:gd name="connsiteX7" fmla="*/ 0 w 12192000"/>
              <a:gd name="connsiteY7" fmla="*/ 1 h 1377894"/>
              <a:gd name="connsiteX8" fmla="*/ 54990 w 12192000"/>
              <a:gd name="connsiteY8" fmla="*/ 35334 h 1377894"/>
              <a:gd name="connsiteX9" fmla="*/ 6096000 w 12192000"/>
              <a:gd name="connsiteY9" fmla="*/ 769626 h 1377894"/>
              <a:gd name="connsiteX10" fmla="*/ 12137010 w 12192000"/>
              <a:gd name="connsiteY10" fmla="*/ 35334 h 13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1377894">
                <a:moveTo>
                  <a:pt x="12192000" y="0"/>
                </a:moveTo>
                <a:lnTo>
                  <a:pt x="12192000" y="769626"/>
                </a:lnTo>
                <a:lnTo>
                  <a:pt x="12192000" y="1088334"/>
                </a:lnTo>
                <a:lnTo>
                  <a:pt x="12192000" y="1377894"/>
                </a:lnTo>
                <a:lnTo>
                  <a:pt x="0" y="1377894"/>
                </a:lnTo>
                <a:lnTo>
                  <a:pt x="0" y="1088334"/>
                </a:lnTo>
                <a:lnTo>
                  <a:pt x="0" y="769626"/>
                </a:lnTo>
                <a:lnTo>
                  <a:pt x="0" y="1"/>
                </a:lnTo>
                <a:lnTo>
                  <a:pt x="54990" y="35334"/>
                </a:lnTo>
                <a:cubicBezTo>
                  <a:pt x="855857" y="460746"/>
                  <a:pt x="3257601" y="769626"/>
                  <a:pt x="6096000" y="769626"/>
                </a:cubicBezTo>
                <a:cubicBezTo>
                  <a:pt x="8934400" y="769626"/>
                  <a:pt x="11336144" y="460746"/>
                  <a:pt x="12137010" y="35334"/>
                </a:cubicBezTo>
                <a:close/>
              </a:path>
            </a:pathLst>
          </a:custGeom>
          <a:blipFill dpi="0" rotWithShape="1">
            <a:blip r:embed="rId2">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ABC83A"/>
              </a:solidFill>
              <a:cs typeface="+mn-ea"/>
              <a:sym typeface="+mn-lt"/>
            </a:endParaRPr>
          </a:p>
        </p:txBody>
      </p:sp>
      <p:sp>
        <p:nvSpPr>
          <p:cNvPr id="5" name="1027-797504"/>
          <p:cNvSpPr>
            <a:spLocks noChangeAspect="1"/>
          </p:cNvSpPr>
          <p:nvPr userDrawn="1"/>
        </p:nvSpPr>
        <p:spPr bwMode="auto">
          <a:xfrm>
            <a:off x="510192" y="6286596"/>
            <a:ext cx="377426" cy="369332"/>
          </a:xfrm>
          <a:custGeom>
            <a:avLst/>
            <a:gdLst>
              <a:gd name="T0" fmla="*/ 10849 w 11171"/>
              <a:gd name="T1" fmla="*/ 2013 h 10933"/>
              <a:gd name="T2" fmla="*/ 5645 w 11171"/>
              <a:gd name="T3" fmla="*/ 4133 h 10933"/>
              <a:gd name="T4" fmla="*/ 428 w 11171"/>
              <a:gd name="T5" fmla="*/ 2013 h 10933"/>
              <a:gd name="T6" fmla="*/ 5633 w 11171"/>
              <a:gd name="T7" fmla="*/ 0 h 10933"/>
              <a:gd name="T8" fmla="*/ 10849 w 11171"/>
              <a:gd name="T9" fmla="*/ 2013 h 10933"/>
              <a:gd name="T10" fmla="*/ 0 w 11171"/>
              <a:gd name="T11" fmla="*/ 2894 h 10933"/>
              <a:gd name="T12" fmla="*/ 5192 w 11171"/>
              <a:gd name="T13" fmla="*/ 5062 h 10933"/>
              <a:gd name="T14" fmla="*/ 5192 w 11171"/>
              <a:gd name="T15" fmla="*/ 10933 h 10933"/>
              <a:gd name="T16" fmla="*/ 3906 w 11171"/>
              <a:gd name="T17" fmla="*/ 10362 h 10933"/>
              <a:gd name="T18" fmla="*/ 2614 w 11171"/>
              <a:gd name="T19" fmla="*/ 9802 h 10933"/>
              <a:gd name="T20" fmla="*/ 1167 w 11171"/>
              <a:gd name="T21" fmla="*/ 9182 h 10933"/>
              <a:gd name="T22" fmla="*/ 690 w 11171"/>
              <a:gd name="T23" fmla="*/ 8867 h 10933"/>
              <a:gd name="T24" fmla="*/ 321 w 11171"/>
              <a:gd name="T25" fmla="*/ 8438 h 10933"/>
              <a:gd name="T26" fmla="*/ 83 w 11171"/>
              <a:gd name="T27" fmla="*/ 7944 h 10933"/>
              <a:gd name="T28" fmla="*/ 0 w 11171"/>
              <a:gd name="T29" fmla="*/ 7432 h 10933"/>
              <a:gd name="T30" fmla="*/ 0 w 11171"/>
              <a:gd name="T31" fmla="*/ 2894 h 10933"/>
              <a:gd name="T32" fmla="*/ 11171 w 11171"/>
              <a:gd name="T33" fmla="*/ 2894 h 10933"/>
              <a:gd name="T34" fmla="*/ 11171 w 11171"/>
              <a:gd name="T35" fmla="*/ 7408 h 10933"/>
              <a:gd name="T36" fmla="*/ 11052 w 11171"/>
              <a:gd name="T37" fmla="*/ 8009 h 10933"/>
              <a:gd name="T38" fmla="*/ 10748 w 11171"/>
              <a:gd name="T39" fmla="*/ 8557 h 10933"/>
              <a:gd name="T40" fmla="*/ 10337 w 11171"/>
              <a:gd name="T41" fmla="*/ 9010 h 10933"/>
              <a:gd name="T42" fmla="*/ 9897 w 11171"/>
              <a:gd name="T43" fmla="*/ 9314 h 10933"/>
              <a:gd name="T44" fmla="*/ 8575 w 11171"/>
              <a:gd name="T45" fmla="*/ 9861 h 10933"/>
              <a:gd name="T46" fmla="*/ 7300 w 11171"/>
              <a:gd name="T47" fmla="*/ 10386 h 10933"/>
              <a:gd name="T48" fmla="*/ 5966 w 11171"/>
              <a:gd name="T49" fmla="*/ 10933 h 10933"/>
              <a:gd name="T50" fmla="*/ 5966 w 11171"/>
              <a:gd name="T51" fmla="*/ 5062 h 10933"/>
              <a:gd name="T52" fmla="*/ 11171 w 11171"/>
              <a:gd name="T53" fmla="*/ 2894 h 10933"/>
              <a:gd name="T54" fmla="*/ 11171 w 11171"/>
              <a:gd name="T55" fmla="*/ 2894 h 10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171" h="10933">
                <a:moveTo>
                  <a:pt x="10849" y="2013"/>
                </a:moveTo>
                <a:lnTo>
                  <a:pt x="5645" y="4133"/>
                </a:lnTo>
                <a:lnTo>
                  <a:pt x="428" y="2013"/>
                </a:lnTo>
                <a:lnTo>
                  <a:pt x="5633" y="0"/>
                </a:lnTo>
                <a:lnTo>
                  <a:pt x="10849" y="2013"/>
                </a:lnTo>
                <a:close/>
                <a:moveTo>
                  <a:pt x="0" y="2894"/>
                </a:moveTo>
                <a:lnTo>
                  <a:pt x="5192" y="5062"/>
                </a:lnTo>
                <a:lnTo>
                  <a:pt x="5192" y="10933"/>
                </a:lnTo>
                <a:cubicBezTo>
                  <a:pt x="4779" y="10751"/>
                  <a:pt x="4351" y="10560"/>
                  <a:pt x="3906" y="10362"/>
                </a:cubicBezTo>
                <a:cubicBezTo>
                  <a:pt x="3525" y="10195"/>
                  <a:pt x="3094" y="10008"/>
                  <a:pt x="2614" y="9802"/>
                </a:cubicBezTo>
                <a:cubicBezTo>
                  <a:pt x="2134" y="9595"/>
                  <a:pt x="1651" y="9389"/>
                  <a:pt x="1167" y="9182"/>
                </a:cubicBezTo>
                <a:cubicBezTo>
                  <a:pt x="992" y="9103"/>
                  <a:pt x="833" y="8998"/>
                  <a:pt x="690" y="8867"/>
                </a:cubicBezTo>
                <a:cubicBezTo>
                  <a:pt x="547" y="8736"/>
                  <a:pt x="424" y="8593"/>
                  <a:pt x="321" y="8438"/>
                </a:cubicBezTo>
                <a:cubicBezTo>
                  <a:pt x="218" y="8283"/>
                  <a:pt x="139" y="8119"/>
                  <a:pt x="83" y="7944"/>
                </a:cubicBezTo>
                <a:cubicBezTo>
                  <a:pt x="27" y="7769"/>
                  <a:pt x="0" y="7599"/>
                  <a:pt x="0" y="7432"/>
                </a:cubicBezTo>
                <a:lnTo>
                  <a:pt x="0" y="2894"/>
                </a:lnTo>
                <a:close/>
                <a:moveTo>
                  <a:pt x="11171" y="2894"/>
                </a:moveTo>
                <a:lnTo>
                  <a:pt x="11171" y="7408"/>
                </a:lnTo>
                <a:cubicBezTo>
                  <a:pt x="11171" y="7614"/>
                  <a:pt x="11131" y="7815"/>
                  <a:pt x="11052" y="8009"/>
                </a:cubicBezTo>
                <a:cubicBezTo>
                  <a:pt x="10972" y="8204"/>
                  <a:pt x="10871" y="8386"/>
                  <a:pt x="10748" y="8557"/>
                </a:cubicBezTo>
                <a:cubicBezTo>
                  <a:pt x="10625" y="8728"/>
                  <a:pt x="10488" y="8879"/>
                  <a:pt x="10337" y="9010"/>
                </a:cubicBezTo>
                <a:cubicBezTo>
                  <a:pt x="10186" y="9141"/>
                  <a:pt x="10039" y="9242"/>
                  <a:pt x="9897" y="9314"/>
                </a:cubicBezTo>
                <a:cubicBezTo>
                  <a:pt x="9476" y="9488"/>
                  <a:pt x="9035" y="9671"/>
                  <a:pt x="8575" y="9861"/>
                </a:cubicBezTo>
                <a:cubicBezTo>
                  <a:pt x="8114" y="10052"/>
                  <a:pt x="7689" y="10227"/>
                  <a:pt x="7300" y="10386"/>
                </a:cubicBezTo>
                <a:cubicBezTo>
                  <a:pt x="6848" y="10576"/>
                  <a:pt x="6403" y="10759"/>
                  <a:pt x="5966" y="10933"/>
                </a:cubicBezTo>
                <a:lnTo>
                  <a:pt x="5966" y="5062"/>
                </a:lnTo>
                <a:lnTo>
                  <a:pt x="11171" y="2894"/>
                </a:lnTo>
                <a:close/>
                <a:moveTo>
                  <a:pt x="11171" y="2894"/>
                </a:moveTo>
                <a:close/>
              </a:path>
            </a:pathLst>
          </a:custGeom>
          <a:solidFill>
            <a:schemeClr val="bg1">
              <a:alpha val="50000"/>
            </a:schemeClr>
          </a:solidFill>
          <a:ln>
            <a:noFill/>
          </a:ln>
        </p:spPr>
        <p:txBody>
          <a:bodyPr/>
          <a:lstStyle/>
          <a:p>
            <a:endParaRPr lang="zh-CN" altLang="en-US">
              <a:solidFill>
                <a:schemeClr val="bg1">
                  <a:lumMod val="65000"/>
                </a:schemeClr>
              </a:solidFill>
              <a:cs typeface="+mn-ea"/>
              <a:sym typeface="+mn-lt"/>
            </a:endParaRPr>
          </a:p>
        </p:txBody>
      </p:sp>
      <p:sp>
        <p:nvSpPr>
          <p:cNvPr id="6" name="矩形 5"/>
          <p:cNvSpPr/>
          <p:nvPr userDrawn="1"/>
        </p:nvSpPr>
        <p:spPr>
          <a:xfrm>
            <a:off x="996546" y="6286596"/>
            <a:ext cx="1153073" cy="369332"/>
          </a:xfrm>
          <a:prstGeom prst="rect">
            <a:avLst/>
          </a:prstGeom>
          <a:noFill/>
        </p:spPr>
        <p:txBody>
          <a:bodyPr wrap="none">
            <a:spAutoFit/>
          </a:bodyPr>
          <a:lstStyle/>
          <a:p>
            <a:r>
              <a:rPr lang="en-US" altLang="zh-CN" dirty="0">
                <a:solidFill>
                  <a:schemeClr val="bg1">
                    <a:alpha val="50000"/>
                  </a:schemeClr>
                </a:solidFill>
                <a:cs typeface="+mn-ea"/>
                <a:sym typeface="+mn-lt"/>
              </a:rPr>
              <a:t>Company</a:t>
            </a:r>
            <a:endParaRPr lang="zh-CN" altLang="en-US" dirty="0">
              <a:solidFill>
                <a:schemeClr val="bg1">
                  <a:alpha val="50000"/>
                </a:schemeClr>
              </a:solidFill>
              <a:cs typeface="+mn-ea"/>
              <a:sym typeface="+mn-lt"/>
            </a:endParaRPr>
          </a:p>
        </p:txBody>
      </p:sp>
      <p:sp>
        <p:nvSpPr>
          <p:cNvPr id="7" name="矩形 6"/>
          <p:cNvSpPr/>
          <p:nvPr userDrawn="1"/>
        </p:nvSpPr>
        <p:spPr>
          <a:xfrm>
            <a:off x="9667154" y="6286596"/>
            <a:ext cx="2155398" cy="369332"/>
          </a:xfrm>
          <a:prstGeom prst="rect">
            <a:avLst/>
          </a:prstGeom>
        </p:spPr>
        <p:txBody>
          <a:bodyPr wrap="none">
            <a:spAutoFit/>
          </a:bodyPr>
          <a:lstStyle/>
          <a:p>
            <a:pPr algn="ctr"/>
            <a:r>
              <a:rPr lang="en-US" altLang="zh-CN" dirty="0">
                <a:solidFill>
                  <a:schemeClr val="bg1">
                    <a:alpha val="50000"/>
                  </a:schemeClr>
                </a:solidFill>
                <a:cs typeface="+mn-ea"/>
                <a:sym typeface="+mn-lt"/>
              </a:rPr>
              <a:t>Go for your dreams</a:t>
            </a:r>
            <a:endParaRPr lang="zh-CN" altLang="en-US" dirty="0">
              <a:solidFill>
                <a:schemeClr val="bg1">
                  <a:alpha val="50000"/>
                </a:schemeClr>
              </a:solidFill>
              <a:cs typeface="+mn-ea"/>
              <a:sym typeface="+mn-l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2.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F4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a:blip r:embed="rId5"/>
          <a:stretch>
            <a:fillRect/>
          </a:stretch>
        </p:blipFill>
        <p:spPr>
          <a:xfrm>
            <a:off x="1"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5.jpeg"/><Relationship Id="rId5" Type="http://schemas.openxmlformats.org/officeDocument/2006/relationships/tags" Target="../tags/tag5.xml"/><Relationship Id="rId10" Type="http://schemas.openxmlformats.org/officeDocument/2006/relationships/notesSlide" Target="../notesSlides/notesSlide1.xml"/><Relationship Id="rId4" Type="http://schemas.openxmlformats.org/officeDocument/2006/relationships/tags" Target="../tags/tag4.xml"/><Relationship Id="rId9"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1.xml"/><Relationship Id="rId1" Type="http://schemas.openxmlformats.org/officeDocument/2006/relationships/tags" Target="../tags/tag17.xml"/><Relationship Id="rId5" Type="http://schemas.openxmlformats.org/officeDocument/2006/relationships/image" Target="../media/image18.jpeg"/><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2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7.xml"/><Relationship Id="rId1" Type="http://schemas.openxmlformats.org/officeDocument/2006/relationships/tags" Target="../tags/tag21.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5.xml"/><Relationship Id="rId1" Type="http://schemas.openxmlformats.org/officeDocument/2006/relationships/tags" Target="../tags/tag23.xml"/></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15.xml"/><Relationship Id="rId1" Type="http://schemas.openxmlformats.org/officeDocument/2006/relationships/tags" Target="../tags/tag24.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slideLayout" Target="../slideLayouts/slideLayout15.xml"/><Relationship Id="rId1" Type="http://schemas.openxmlformats.org/officeDocument/2006/relationships/tags" Target="../tags/tag25.xml"/><Relationship Id="rId4" Type="http://schemas.openxmlformats.org/officeDocument/2006/relationships/image" Target="../media/image26.jpeg"/></Relationships>
</file>

<file path=ppt/slides/_rels/slide19.xml.rels><?xml version="1.0" encoding="UTF-8" standalone="yes"?>
<Relationships xmlns="http://schemas.openxmlformats.org/package/2006/relationships"><Relationship Id="rId8" Type="http://schemas.openxmlformats.org/officeDocument/2006/relationships/tags" Target="../tags/tag33.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notesSlide" Target="../notesSlides/notesSlide6.xml"/><Relationship Id="rId5" Type="http://schemas.openxmlformats.org/officeDocument/2006/relationships/tags" Target="../tags/tag30.xml"/><Relationship Id="rId10" Type="http://schemas.openxmlformats.org/officeDocument/2006/relationships/slideLayout" Target="../slideLayouts/slideLayout7.xml"/><Relationship Id="rId4" Type="http://schemas.openxmlformats.org/officeDocument/2006/relationships/tags" Target="../tags/tag29.xml"/><Relationship Id="rId9" Type="http://schemas.openxmlformats.org/officeDocument/2006/relationships/tags" Target="../tags/tag3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tags" Target="../tags/tag1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tags" Target="../tags/tag1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7.xml"/><Relationship Id="rId1" Type="http://schemas.openxmlformats.org/officeDocument/2006/relationships/tags" Target="../tags/tag15.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PA_组 1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GrpSpPr/>
          <p:nvPr>
            <p:custDataLst>
              <p:tags r:id="rId1"/>
            </p:custDataLst>
          </p:nvPr>
        </p:nvGrpSpPr>
        <p:grpSpPr>
          <a:xfrm>
            <a:off x="11682247" y="409419"/>
            <a:ext cx="133201" cy="214864"/>
            <a:chOff x="1933765" y="922729"/>
            <a:chExt cx="178884" cy="288554"/>
          </a:xfrm>
        </p:grpSpPr>
        <p:sp>
          <p:nvSpPr>
            <p:cNvPr id="15" name="矩形 14"/>
            <p:cNvSpPr/>
            <p:nvPr/>
          </p:nvSpPr>
          <p:spPr>
            <a:xfrm>
              <a:off x="1933765"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
          <p:nvSpPr>
            <p:cNvPr id="16" name="矩形 15"/>
            <p:cNvSpPr/>
            <p:nvPr/>
          </p:nvSpPr>
          <p:spPr>
            <a:xfrm>
              <a:off x="2066930"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grpSp>
      <p:sp>
        <p:nvSpPr>
          <p:cNvPr id="21" name="PA_L-Shape 2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2"/>
            </p:custDataLst>
          </p:nvPr>
        </p:nvSpPr>
        <p:spPr>
          <a:xfrm rot="13500000" flipV="1">
            <a:off x="11637988" y="2793562"/>
            <a:ext cx="156604" cy="156604"/>
          </a:xfrm>
          <a:prstGeom prst="corner">
            <a:avLst>
              <a:gd name="adj1" fmla="val 23242"/>
              <a:gd name="adj2" fmla="val 19897"/>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cxnSp>
        <p:nvCxnSpPr>
          <p:cNvPr id="25" name="PA_直线连接符 24"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3"/>
            </p:custDataLst>
          </p:nvPr>
        </p:nvCxnSpPr>
        <p:spPr>
          <a:xfrm>
            <a:off x="1553371" y="6323809"/>
            <a:ext cx="71845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PA_直线连接符 2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4"/>
            </p:custDataLst>
          </p:nvPr>
        </p:nvCxnSpPr>
        <p:spPr>
          <a:xfrm>
            <a:off x="11716290" y="1068631"/>
            <a:ext cx="0" cy="1333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e7d195523061f1c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hidden="1"/>
          <p:cNvSpPr txBox="1"/>
          <p:nvPr/>
        </p:nvSpPr>
        <p:spPr>
          <a:xfrm>
            <a:off x="-355600" y="1803400"/>
            <a:ext cx="262251" cy="1016000"/>
          </a:xfrm>
          <a:prstGeom prst="rect">
            <a:avLst/>
          </a:prstGeom>
          <a:noFill/>
        </p:spPr>
        <p:txBody>
          <a:bodyPr vert="wordArtVert" rtlCol="0">
            <a:spAutoFit/>
          </a:bodyPr>
          <a:lstStyle/>
          <a:p>
            <a:r>
              <a:rPr lang="en-US" altLang="zh-CN" sz="100"/>
              <a:t>e7d195523061f1c0d318120d6aeaf1b6ccceb6ba3da59c0775C5DE19DDDEBC09ED96DBD9900D9848D623ECAD1D4904B78047D0015C22C8BE97228BE8B5BFF08FE7A3AE04126DA07312A96C0F69F9BAB74C46B725AFB1A708D984D37AD95344670D96AF8C99654830F8DAEB8AF963DFE993C5D0331C1EA2F2EA108BE97C097A48A3D9250F9A4B2FBB</a:t>
            </a:r>
            <a:endParaRPr lang="zh-CN" altLang="en-US" sz="100"/>
          </a:p>
        </p:txBody>
      </p:sp>
      <p:sp>
        <p:nvSpPr>
          <p:cNvPr id="5" name="object 8" descr="e7d195523061f1c01d60fa9f1cfcbfb3d7dea265119d71e15FBB43640B43E9A75E03FE54C774D5D4779ED45933E78901D3CB0E69E39D04A9E1E9B25CF060C4BCA4D072860494D0D8E683C2FE58414E15877B695135D6CEB30962CF2075449C804E6F29D49CE62F2EB207CEA50615BC9B65D91765878A06D1A54029FD44ADE983229E43F72FFED854"/>
          <p:cNvSpPr txBox="1"/>
          <p:nvPr/>
        </p:nvSpPr>
        <p:spPr>
          <a:xfrm>
            <a:off x="6125300" y="2622233"/>
            <a:ext cx="2622143" cy="943391"/>
          </a:xfrm>
          <a:prstGeom prst="rect">
            <a:avLst/>
          </a:prstGeom>
        </p:spPr>
        <p:txBody>
          <a:bodyPr lIns="0" tIns="0" rIns="0" bIns="0"/>
          <a:lstStyle/>
          <a:p>
            <a:pPr marL="7620" defTabSz="544195">
              <a:defRPr/>
            </a:pPr>
            <a:r>
              <a:rPr lang="zh-CN" altLang="en-US" sz="2000" b="1" dirty="0">
                <a:solidFill>
                  <a:srgbClr val="064480"/>
                </a:solidFill>
                <a:latin typeface="Microsoft YaHei Regular" panose="020B0502040204020203" charset="-122"/>
                <a:ea typeface="Microsoft YaHei Regular" panose="020B0502040204020203" charset="-122"/>
                <a:cs typeface="Microsoft YaHei Regular" panose="020B0502040204020203" charset="-122"/>
              </a:rPr>
              <a:t>汇报人</a:t>
            </a:r>
            <a:r>
              <a:rPr lang="en-US" altLang="zh-CN" sz="2000" b="1" dirty="0">
                <a:solidFill>
                  <a:srgbClr val="064480"/>
                </a:solidFill>
                <a:latin typeface="Microsoft YaHei Regular" panose="020B0502040204020203" charset="-122"/>
                <a:ea typeface="Microsoft YaHei Regular" panose="020B0502040204020203" charset="-122"/>
                <a:cs typeface="Microsoft YaHei Regular" panose="020B0502040204020203" charset="-122"/>
              </a:rPr>
              <a:t>:xxx</a:t>
            </a:r>
          </a:p>
        </p:txBody>
      </p:sp>
      <p:sp>
        <p:nvSpPr>
          <p:cNvPr id="48" name="文本框 47"/>
          <p:cNvSpPr txBox="1"/>
          <p:nvPr>
            <p:custDataLst>
              <p:tags r:id="rId5"/>
            </p:custDataLst>
          </p:nvPr>
        </p:nvSpPr>
        <p:spPr>
          <a:xfrm>
            <a:off x="6013450" y="972820"/>
            <a:ext cx="4697730" cy="1370965"/>
          </a:xfrm>
          <a:prstGeom prst="rect">
            <a:avLst/>
          </a:prstGeom>
          <a:noFill/>
        </p:spPr>
        <p:txBody>
          <a:bodyPr wrap="square" rtlCol="0">
            <a:spAutoFit/>
          </a:bodyPr>
          <a:lstStyle/>
          <a:p>
            <a:pPr algn="l" fontAlgn="auto">
              <a:lnSpc>
                <a:spcPct val="130000"/>
              </a:lnSpc>
            </a:pPr>
            <a:r>
              <a:rPr lang="zh-CN" altLang="en-US" sz="4400" b="1" dirty="0">
                <a:solidFill>
                  <a:srgbClr val="064480"/>
                </a:solidFill>
                <a:latin typeface="Microsoft YaHei Regular" panose="020B0502040204020203" charset="-122"/>
                <a:ea typeface="Microsoft YaHei Regular" panose="020B0502040204020203" charset="-122"/>
                <a:cs typeface="Microsoft YaHei Regular" panose="020B0502040204020203" charset="-122"/>
              </a:rPr>
              <a:t>点击输入您的标题</a:t>
            </a:r>
          </a:p>
          <a:p>
            <a:pPr algn="l" fontAlgn="auto">
              <a:lnSpc>
                <a:spcPct val="130000"/>
              </a:lnSpc>
            </a:pPr>
            <a:r>
              <a:rPr lang="zh-CN" sz="2000" spc="500" dirty="0">
                <a:solidFill>
                  <a:srgbClr val="064480"/>
                </a:solidFill>
                <a:uFillTx/>
                <a:latin typeface="Microsoft YaHei" panose="020B0502040204020203" charset="-122"/>
                <a:ea typeface="Microsoft YaHei Regular" panose="020B0502040204020203" charset="-122"/>
                <a:cs typeface="Microsoft YaHei Regular" panose="020B0502040204020203" charset="-122"/>
              </a:rPr>
              <a:t>课堂教学</a:t>
            </a:r>
            <a:r>
              <a:rPr lang="en-US" altLang="zh-CN" sz="2000" spc="500" dirty="0">
                <a:solidFill>
                  <a:srgbClr val="064480"/>
                </a:solidFill>
                <a:uFillTx/>
                <a:latin typeface="Microsoft YaHei" panose="020B0502040204020203" charset="-122"/>
                <a:ea typeface="Microsoft YaHei Regular" panose="020B0502040204020203" charset="-122"/>
                <a:cs typeface="Microsoft YaHei Regular" panose="020B0502040204020203" charset="-122"/>
              </a:rPr>
              <a:t>/</a:t>
            </a:r>
            <a:r>
              <a:rPr lang="zh-CN" altLang="en-US" sz="2000" spc="500" dirty="0">
                <a:solidFill>
                  <a:srgbClr val="064480"/>
                </a:solidFill>
                <a:uFillTx/>
                <a:latin typeface="Microsoft YaHei" panose="020B0502040204020203" charset="-122"/>
                <a:ea typeface="Microsoft YaHei Regular" panose="020B0502040204020203" charset="-122"/>
                <a:cs typeface="Microsoft YaHei Regular" panose="020B0502040204020203" charset="-122"/>
              </a:rPr>
              <a:t>课程简介</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6"/>
            </p:custDataLst>
          </p:nvPr>
        </p:nvGrpSpPr>
        <p:grpSpPr>
          <a:xfrm>
            <a:off x="1755775" y="734060"/>
            <a:ext cx="1415415" cy="561975"/>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sp>
        <p:nvSpPr>
          <p:cNvPr id="22" name="任意多边形 4"/>
          <p:cNvSpPr/>
          <p:nvPr/>
        </p:nvSpPr>
        <p:spPr>
          <a:xfrm flipH="1">
            <a:off x="-63500" y="-1905"/>
            <a:ext cx="128714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104B83">
              <a:alpha val="9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23" name="任意多边形 4"/>
          <p:cNvSpPr/>
          <p:nvPr/>
        </p:nvSpPr>
        <p:spPr>
          <a:xfrm flipH="1">
            <a:off x="-64135" y="0"/>
            <a:ext cx="103695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033F7B"/>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9" name="PA_文本框 9"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7"/>
            </p:custDataLst>
          </p:nvPr>
        </p:nvSpPr>
        <p:spPr>
          <a:xfrm rot="5400000">
            <a:off x="-2142631" y="3364040"/>
            <a:ext cx="5190398" cy="306705"/>
          </a:xfrm>
          <a:prstGeom prst="rect">
            <a:avLst/>
          </a:prstGeom>
          <a:noFill/>
        </p:spPr>
        <p:txBody>
          <a:bodyPr wrap="square" rtlCol="0">
            <a:spAutoFit/>
          </a:bodyPr>
          <a:lstStyle/>
          <a:p>
            <a:pPr algn="ctr"/>
            <a:r>
              <a:rPr lang="en-US" altLang="zh-CN" sz="1400" spc="1100">
                <a:solidFill>
                  <a:schemeClr val="bg1">
                    <a:lumMod val="85000"/>
                  </a:schemeClr>
                </a:solidFill>
                <a:latin typeface="Microsoft YaHei Regular" panose="020B0502040204020203" charset="-122"/>
                <a:ea typeface="Microsoft YaHei Regular" panose="020B0502040204020203" charset="-122"/>
                <a:cs typeface="Open Sans" panose="020B0606030504020204" charset="0"/>
              </a:rPr>
              <a:t>shanghai university</a:t>
            </a:r>
          </a:p>
        </p:txBody>
      </p:sp>
      <p:sp>
        <p:nvSpPr>
          <p:cNvPr id="14" name="PA_矩形 18"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8"/>
            </p:custDataLst>
          </p:nvPr>
        </p:nvSpPr>
        <p:spPr>
          <a:xfrm>
            <a:off x="376452" y="318346"/>
            <a:ext cx="152231" cy="152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
        <p:nvSpPr>
          <p:cNvPr id="3" name="文本框 2"/>
          <p:cNvSpPr txBox="1"/>
          <p:nvPr/>
        </p:nvSpPr>
        <p:spPr>
          <a:xfrm>
            <a:off x="1445895" y="5180965"/>
            <a:ext cx="2355215" cy="922020"/>
          </a:xfrm>
          <a:prstGeom prst="rect">
            <a:avLst/>
          </a:prstGeom>
          <a:noFill/>
        </p:spPr>
        <p:txBody>
          <a:bodyPr wrap="square" rtlCol="0" anchor="t">
            <a:spAutoFit/>
          </a:bodyPr>
          <a:lstStyle/>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上善若水 海纳百川</a:t>
            </a:r>
          </a:p>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大道明德 学用济世   </a:t>
            </a:r>
          </a:p>
        </p:txBody>
      </p:sp>
      <p:pic>
        <p:nvPicPr>
          <p:cNvPr id="6" name="图片 5"/>
          <p:cNvPicPr>
            <a:picLocks noChangeAspect="1"/>
          </p:cNvPicPr>
          <p:nvPr/>
        </p:nvPicPr>
        <p:blipFill rotWithShape="1">
          <a:blip r:embed="rId11" cstate="screen">
            <a:extLst>
              <a:ext uri="{28A0092B-C50C-407E-A947-70E740481C1C}">
                <a14:useLocalDpi xmlns:a14="http://schemas.microsoft.com/office/drawing/2010/main"/>
              </a:ext>
            </a:extLst>
          </a:blip>
          <a:srcRect/>
          <a:stretch>
            <a:fillRect/>
          </a:stretch>
        </p:blipFill>
        <p:spPr>
          <a:xfrm>
            <a:off x="6125301" y="3440090"/>
            <a:ext cx="4993274" cy="2898324"/>
          </a:xfrm>
          <a:prstGeom prst="rect">
            <a:avLst/>
          </a:prstGeom>
        </p:spPr>
      </p:pic>
      <p:sp>
        <p:nvSpPr>
          <p:cNvPr id="13" name="任意多边形: 形状 123"/>
          <p:cNvSpPr/>
          <p:nvPr/>
        </p:nvSpPr>
        <p:spPr>
          <a:xfrm flipH="1">
            <a:off x="6125210" y="3439795"/>
            <a:ext cx="4979035" cy="2898775"/>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1682095" y="6153150"/>
            <a:ext cx="34290" cy="2146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813435" y="5041900"/>
            <a:ext cx="2096135" cy="3987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i="0" u="none" strike="noStrike" kern="1200" cap="none" spc="0" normalizeH="0" baseline="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思源黑体 CN Light" panose="020B0A00000000000000" pitchFamily="34" charset="-122"/>
              </a:rPr>
              <a:t>此处输入标题</a:t>
            </a:r>
          </a:p>
        </p:txBody>
      </p:sp>
      <p:sp>
        <p:nvSpPr>
          <p:cNvPr id="11" name="文本框 10"/>
          <p:cNvSpPr txBox="1"/>
          <p:nvPr/>
        </p:nvSpPr>
        <p:spPr>
          <a:xfrm>
            <a:off x="813435" y="5519420"/>
            <a:ext cx="5934710" cy="506730"/>
          </a:xfrm>
          <a:prstGeom prst="rect">
            <a:avLst/>
          </a:prstGeom>
          <a:noFill/>
        </p:spPr>
        <p:txBody>
          <a:bodyPr wrap="square" rtlCol="0">
            <a:spAutoFit/>
          </a:bodyPr>
          <a:lstStyle/>
          <a:p>
            <a:pPr>
              <a:lnSpc>
                <a:spcPct val="150000"/>
              </a:lnSpc>
            </a:pPr>
            <a:r>
              <a:rPr lang="zh-CN" altLang="en-US" sz="9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lang="zh-CN" altLang="en-US" sz="90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endParaRPr>
          </a:p>
        </p:txBody>
      </p:sp>
      <p:sp>
        <p:nvSpPr>
          <p:cNvPr id="16" name="文本框 15"/>
          <p:cNvSpPr txBox="1"/>
          <p:nvPr/>
        </p:nvSpPr>
        <p:spPr>
          <a:xfrm>
            <a:off x="9658190" y="1744867"/>
            <a:ext cx="1896745" cy="39878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思源黑体 CN Light" panose="020B0A00000000000000" pitchFamily="34" charset="-122"/>
              </a:rPr>
              <a:t>此处输入标题</a:t>
            </a:r>
          </a:p>
        </p:txBody>
      </p:sp>
      <p:sp>
        <p:nvSpPr>
          <p:cNvPr id="17" name="文本框 16"/>
          <p:cNvSpPr txBox="1"/>
          <p:nvPr/>
        </p:nvSpPr>
        <p:spPr>
          <a:xfrm>
            <a:off x="9155904" y="2214767"/>
            <a:ext cx="2430565" cy="1252855"/>
          </a:xfrm>
          <a:prstGeom prst="rect">
            <a:avLst/>
          </a:prstGeom>
          <a:noFill/>
        </p:spPr>
        <p:txBody>
          <a:bodyPr wrap="square" rtlCol="0">
            <a:spAutoFit/>
          </a:bodyPr>
          <a:lstStyle/>
          <a:p>
            <a:pPr lvl="0" algn="r">
              <a:lnSpc>
                <a:spcPct val="210000"/>
              </a:lnSpc>
              <a:defRPr/>
            </a:pPr>
            <a:r>
              <a:rPr lang="zh-CN" altLang="en-US" sz="9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kumimoji="0" lang="zh-CN" altLang="en-US" sz="900" i="0" u="none" strike="noStrike" kern="1200" cap="none" spc="0" normalizeH="0" baseline="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endParaRPr>
          </a:p>
        </p:txBody>
      </p:sp>
      <p:sp>
        <p:nvSpPr>
          <p:cNvPr id="18" name="文本框 17"/>
          <p:cNvSpPr txBox="1"/>
          <p:nvPr/>
        </p:nvSpPr>
        <p:spPr>
          <a:xfrm>
            <a:off x="7028402" y="4482577"/>
            <a:ext cx="1896745" cy="1543685"/>
          </a:xfrm>
          <a:prstGeom prst="rect">
            <a:avLst/>
          </a:prstGeom>
          <a:noFill/>
        </p:spPr>
        <p:txBody>
          <a:bodyPr wrap="square" rtlCol="0">
            <a:spAutoFit/>
          </a:bodyPr>
          <a:lstStyle/>
          <a:p>
            <a:pPr lvl="0" algn="just">
              <a:lnSpc>
                <a:spcPct val="210000"/>
              </a:lnSpc>
              <a:defRPr/>
            </a:pPr>
            <a:r>
              <a:rPr lang="zh-CN" altLang="en-US" sz="9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lang="zh-CN" altLang="en-US" sz="90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endParaRPr>
          </a:p>
        </p:txBody>
      </p:sp>
      <p:sp>
        <p:nvSpPr>
          <p:cNvPr id="19" name="文本框 18"/>
          <p:cNvSpPr txBox="1"/>
          <p:nvPr/>
        </p:nvSpPr>
        <p:spPr>
          <a:xfrm>
            <a:off x="7044912" y="3985372"/>
            <a:ext cx="1896745" cy="39878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000" noProof="0" dirty="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思源黑体 CN Light" panose="020B0A00000000000000" pitchFamily="34" charset="-122"/>
              </a:rPr>
              <a:t>此处输入标题</a:t>
            </a:r>
          </a:p>
        </p:txBody>
      </p:sp>
      <p:pic>
        <p:nvPicPr>
          <p:cNvPr id="41" name="图片 40" descr="20191108-上大校园-393"/>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813435" y="1812290"/>
            <a:ext cx="5870575" cy="2947035"/>
          </a:xfrm>
          <a:prstGeom prst="rect">
            <a:avLst/>
          </a:prstGeom>
        </p:spPr>
      </p:pic>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pic>
        <p:nvPicPr>
          <p:cNvPr id="6" name="图片 5" descr="_MG_7697"/>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9277350" y="3847465"/>
            <a:ext cx="2277745" cy="2108835"/>
          </a:xfrm>
          <a:prstGeom prst="rect">
            <a:avLst/>
          </a:prstGeom>
        </p:spPr>
      </p:pic>
      <p:pic>
        <p:nvPicPr>
          <p:cNvPr id="7" name="图片 6" descr="_MG_7706-编辑"/>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7044690" y="1812290"/>
            <a:ext cx="1879600" cy="1908810"/>
          </a:xfrm>
          <a:prstGeom prst="rect">
            <a:avLst/>
          </a:prstGeom>
        </p:spPr>
      </p:pic>
      <p:sp>
        <p:nvSpPr>
          <p:cNvPr id="4"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5" name="直接连接符 4"/>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
        <p:nvSpPr>
          <p:cNvPr id="124" name="任意多边形: 形状 123"/>
          <p:cNvSpPr/>
          <p:nvPr/>
        </p:nvSpPr>
        <p:spPr>
          <a:xfrm flipH="1">
            <a:off x="788670" y="1820545"/>
            <a:ext cx="5904230" cy="2938780"/>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任意多边形 16"/>
          <p:cNvSpPr/>
          <p:nvPr/>
        </p:nvSpPr>
        <p:spPr>
          <a:xfrm rot="20817322">
            <a:off x="-773348" y="-477217"/>
            <a:ext cx="6480194" cy="7386634"/>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205" h="11632">
                <a:moveTo>
                  <a:pt x="2438" y="0"/>
                </a:moveTo>
                <a:lnTo>
                  <a:pt x="9185" y="1563"/>
                </a:lnTo>
                <a:lnTo>
                  <a:pt x="9198" y="1583"/>
                </a:lnTo>
                <a:cubicBezTo>
                  <a:pt x="9851" y="2578"/>
                  <a:pt x="10205" y="3645"/>
                  <a:pt x="10205" y="4754"/>
                </a:cubicBezTo>
                <a:cubicBezTo>
                  <a:pt x="10205" y="7429"/>
                  <a:pt x="8148" y="9853"/>
                  <a:pt x="4812" y="11622"/>
                </a:cubicBezTo>
                <a:lnTo>
                  <a:pt x="4792" y="11632"/>
                </a:lnTo>
                <a:lnTo>
                  <a:pt x="0" y="10522"/>
                </a:lnTo>
                <a:lnTo>
                  <a:pt x="2438" y="0"/>
                </a:lnTo>
                <a:close/>
              </a:path>
            </a:pathLst>
          </a:custGeom>
          <a:solidFill>
            <a:srgbClr val="00346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15"/>
          <p:cNvSpPr/>
          <p:nvPr/>
        </p:nvSpPr>
        <p:spPr>
          <a:xfrm rot="20817322">
            <a:off x="-817436" y="-461850"/>
            <a:ext cx="6398930" cy="685726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077" h="10799">
                <a:moveTo>
                  <a:pt x="2438" y="0"/>
                </a:moveTo>
                <a:lnTo>
                  <a:pt x="8323" y="1364"/>
                </a:lnTo>
                <a:lnTo>
                  <a:pt x="8330" y="1370"/>
                </a:lnTo>
                <a:cubicBezTo>
                  <a:pt x="9438" y="2332"/>
                  <a:pt x="10077" y="3467"/>
                  <a:pt x="10077" y="4683"/>
                </a:cubicBezTo>
                <a:cubicBezTo>
                  <a:pt x="10077" y="7615"/>
                  <a:pt x="6356" y="10079"/>
                  <a:pt x="1317" y="10782"/>
                </a:cubicBezTo>
                <a:lnTo>
                  <a:pt x="1194" y="10799"/>
                </a:lnTo>
                <a:lnTo>
                  <a:pt x="0" y="10522"/>
                </a:lnTo>
                <a:lnTo>
                  <a:pt x="2438" y="0"/>
                </a:lnTo>
                <a:close/>
              </a:path>
            </a:pathLst>
          </a:custGeom>
          <a:solidFill>
            <a:srgbClr val="00346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5" name="任意多边形 14"/>
          <p:cNvSpPr/>
          <p:nvPr/>
        </p:nvSpPr>
        <p:spPr>
          <a:xfrm rot="20817322">
            <a:off x="-772237" y="-460317"/>
            <a:ext cx="6224504" cy="6131089"/>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802" h="9655">
                <a:moveTo>
                  <a:pt x="2237" y="0"/>
                </a:moveTo>
                <a:lnTo>
                  <a:pt x="8518" y="1455"/>
                </a:lnTo>
                <a:lnTo>
                  <a:pt x="8555" y="1492"/>
                </a:lnTo>
                <a:cubicBezTo>
                  <a:pt x="9350" y="2283"/>
                  <a:pt x="9802" y="3195"/>
                  <a:pt x="9802" y="4165"/>
                </a:cubicBezTo>
                <a:cubicBezTo>
                  <a:pt x="9802" y="7174"/>
                  <a:pt x="5451" y="9617"/>
                  <a:pt x="56" y="9655"/>
                </a:cubicBezTo>
                <a:lnTo>
                  <a:pt x="0" y="9655"/>
                </a:lnTo>
                <a:lnTo>
                  <a:pt x="2237" y="0"/>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11"/>
          <p:cNvSpPr/>
          <p:nvPr/>
        </p:nvSpPr>
        <p:spPr>
          <a:xfrm rot="20817322">
            <a:off x="-5515578" y="4519"/>
            <a:ext cx="10923270" cy="56012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7202" h="8821">
                <a:moveTo>
                  <a:pt x="9681" y="125"/>
                </a:moveTo>
                <a:lnTo>
                  <a:pt x="16096" y="1611"/>
                </a:lnTo>
                <a:lnTo>
                  <a:pt x="16125" y="1640"/>
                </a:lnTo>
                <a:cubicBezTo>
                  <a:pt x="16811" y="2334"/>
                  <a:pt x="17202" y="3134"/>
                  <a:pt x="17202" y="3985"/>
                </a:cubicBezTo>
                <a:cubicBezTo>
                  <a:pt x="17202" y="6656"/>
                  <a:pt x="13351" y="8821"/>
                  <a:pt x="8601" y="8821"/>
                </a:cubicBezTo>
                <a:cubicBezTo>
                  <a:pt x="8304" y="8821"/>
                  <a:pt x="8011" y="8812"/>
                  <a:pt x="7722" y="8796"/>
                </a:cubicBezTo>
                <a:lnTo>
                  <a:pt x="7673" y="8793"/>
                </a:lnTo>
                <a:lnTo>
                  <a:pt x="9681" y="125"/>
                </a:lnTo>
                <a:close/>
                <a:moveTo>
                  <a:pt x="3727" y="0"/>
                </a:moveTo>
                <a:lnTo>
                  <a:pt x="2074" y="7134"/>
                </a:lnTo>
                <a:lnTo>
                  <a:pt x="2030" y="7106"/>
                </a:lnTo>
                <a:cubicBezTo>
                  <a:pt x="764" y="6263"/>
                  <a:pt x="0" y="5174"/>
                  <a:pt x="0" y="3985"/>
                </a:cubicBezTo>
                <a:cubicBezTo>
                  <a:pt x="0" y="2336"/>
                  <a:pt x="1467" y="881"/>
                  <a:pt x="3707" y="8"/>
                </a:cubicBezTo>
                <a:lnTo>
                  <a:pt x="3727" y="0"/>
                </a:lnTo>
                <a:close/>
              </a:path>
            </a:pathLst>
          </a:custGeom>
          <a:blipFill dpi="0" rotWithShape="0">
            <a:blip r:embed="rId3" cstate="screen">
              <a:extLst>
                <a:ext uri="{28A0092B-C50C-407E-A947-70E740481C1C}">
                  <a14:useLocalDpi xmlns:a14="http://schemas.microsoft.com/office/drawing/2010/main"/>
                </a:ext>
              </a:extLst>
            </a:blip>
            <a:srcRect/>
            <a:stretch>
              <a:fillRect l="3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文本框 1"/>
          <p:cNvSpPr txBox="1"/>
          <p:nvPr/>
        </p:nvSpPr>
        <p:spPr>
          <a:xfrm>
            <a:off x="7577177" y="3064779"/>
            <a:ext cx="3453408" cy="922020"/>
          </a:xfrm>
          <a:prstGeom prst="rect">
            <a:avLst/>
          </a:prstGeom>
          <a:noFill/>
        </p:spPr>
        <p:txBody>
          <a:bodyPr wrap="square" rtlCol="0">
            <a:spAutoFit/>
          </a:bodyPr>
          <a:lstStyle/>
          <a:p>
            <a:pPr algn="dist"/>
            <a:r>
              <a:rPr lang="zh-CN" altLang="en-US" sz="5400" b="1" dirty="0">
                <a:solidFill>
                  <a:schemeClr val="tx1">
                    <a:lumMod val="85000"/>
                    <a:lumOff val="15000"/>
                  </a:schemeClr>
                </a:solidFill>
                <a:effectLst/>
                <a:latin typeface="微软雅黑" panose="020B0502040204020203" charset="-122"/>
                <a:ea typeface="微软雅黑" panose="020B0502040204020203" charset="-122"/>
              </a:rPr>
              <a:t>信息展示</a:t>
            </a:r>
          </a:p>
        </p:txBody>
      </p:sp>
      <p:sp>
        <p:nvSpPr>
          <p:cNvPr id="6" name="文本框 5"/>
          <p:cNvSpPr txBox="1"/>
          <p:nvPr/>
        </p:nvSpPr>
        <p:spPr>
          <a:xfrm>
            <a:off x="9202983" y="1535394"/>
            <a:ext cx="1827602" cy="1568450"/>
          </a:xfrm>
          <a:prstGeom prst="rect">
            <a:avLst/>
          </a:prstGeom>
          <a:noFill/>
        </p:spPr>
        <p:txBody>
          <a:bodyPr wrap="square" rtlCol="0">
            <a:spAutoFit/>
          </a:bodyPr>
          <a:lstStyle/>
          <a:p>
            <a:pPr algn="r"/>
            <a:r>
              <a:rPr lang="en-US" altLang="zh-CN" sz="9600" b="1" dirty="0">
                <a:solidFill>
                  <a:srgbClr val="033F7B"/>
                </a:solidFill>
                <a:effectLst/>
                <a:latin typeface="微软雅黑" panose="020B0502040204020203" charset="-122"/>
                <a:ea typeface="微软雅黑" panose="020B0502040204020203" charset="-122"/>
              </a:rPr>
              <a:t>03</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9586595" y="5432425"/>
            <a:ext cx="1275080" cy="50673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4" name="任意多边形 3"/>
          <p:cNvSpPr/>
          <p:nvPr/>
        </p:nvSpPr>
        <p:spPr>
          <a:xfrm rot="20817322">
            <a:off x="-686435" y="-502920"/>
            <a:ext cx="6030595" cy="560514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533" h="8696">
                <a:moveTo>
                  <a:pt x="2008" y="0"/>
                </a:moveTo>
                <a:lnTo>
                  <a:pt x="8423" y="1486"/>
                </a:lnTo>
                <a:cubicBezTo>
                  <a:pt x="9132" y="2163"/>
                  <a:pt x="9544" y="3077"/>
                  <a:pt x="9529" y="3860"/>
                </a:cubicBezTo>
                <a:cubicBezTo>
                  <a:pt x="9667" y="6175"/>
                  <a:pt x="6316" y="8172"/>
                  <a:pt x="2900" y="8568"/>
                </a:cubicBezTo>
                <a:lnTo>
                  <a:pt x="2688" y="8595"/>
                </a:lnTo>
                <a:lnTo>
                  <a:pt x="2474" y="8618"/>
                </a:lnTo>
                <a:lnTo>
                  <a:pt x="2258" y="8638"/>
                </a:lnTo>
                <a:lnTo>
                  <a:pt x="2040" y="8656"/>
                </a:lnTo>
                <a:lnTo>
                  <a:pt x="1821" y="8670"/>
                </a:lnTo>
                <a:lnTo>
                  <a:pt x="1600" y="8681"/>
                </a:lnTo>
                <a:lnTo>
                  <a:pt x="1378" y="8689"/>
                </a:lnTo>
                <a:lnTo>
                  <a:pt x="1153" y="8694"/>
                </a:lnTo>
                <a:lnTo>
                  <a:pt x="928" y="8696"/>
                </a:lnTo>
                <a:cubicBezTo>
                  <a:pt x="608" y="8695"/>
                  <a:pt x="348" y="8688"/>
                  <a:pt x="0" y="8668"/>
                </a:cubicBezTo>
                <a:lnTo>
                  <a:pt x="2008" y="0"/>
                </a:lnTo>
                <a:close/>
              </a:path>
            </a:pathLst>
          </a:custGeom>
          <a:solidFill>
            <a:srgbClr val="06447F">
              <a:alpha val="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2846848" y="1440753"/>
            <a:ext cx="8635312" cy="5070148"/>
            <a:chOff x="-2058921" y="1679214"/>
            <a:chExt cx="7319084" cy="4297336"/>
          </a:xfrm>
        </p:grpSpPr>
        <p:pic>
          <p:nvPicPr>
            <p:cNvPr id="41" name="图片 4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058921" y="1679214"/>
              <a:ext cx="7319084" cy="4297336"/>
            </a:xfrm>
            <a:prstGeom prst="rect">
              <a:avLst/>
            </a:prstGeom>
          </p:spPr>
        </p:pic>
        <p:sp>
          <p:nvSpPr>
            <p:cNvPr id="42" name="矩形 41"/>
            <p:cNvSpPr/>
            <p:nvPr/>
          </p:nvSpPr>
          <p:spPr>
            <a:xfrm>
              <a:off x="-1155803" y="1972539"/>
              <a:ext cx="5524734" cy="3450469"/>
            </a:xfrm>
            <a:prstGeom prst="rect">
              <a:avLst/>
            </a:prstGeom>
            <a:blipFill rotWithShape="1">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任意多边形: 形状 42"/>
          <p:cNvSpPr/>
          <p:nvPr/>
        </p:nvSpPr>
        <p:spPr>
          <a:xfrm>
            <a:off x="5029384" y="1786293"/>
            <a:ext cx="7162616" cy="700873"/>
          </a:xfrm>
          <a:custGeom>
            <a:avLst/>
            <a:gdLst>
              <a:gd name="connsiteX0" fmla="*/ 0 w 3511550"/>
              <a:gd name="connsiteY0" fmla="*/ 0 h 2364105"/>
              <a:gd name="connsiteX1" fmla="*/ 3511550 w 3511550"/>
              <a:gd name="connsiteY1" fmla="*/ 0 h 2364105"/>
              <a:gd name="connsiteX2" fmla="*/ 3511550 w 3511550"/>
              <a:gd name="connsiteY2" fmla="*/ 2364105 h 2364105"/>
              <a:gd name="connsiteX3" fmla="*/ 0 w 3511550"/>
              <a:gd name="connsiteY3" fmla="*/ 2364105 h 2364105"/>
            </a:gdLst>
            <a:ahLst/>
            <a:cxnLst>
              <a:cxn ang="0">
                <a:pos x="connsiteX0" y="connsiteY0"/>
              </a:cxn>
              <a:cxn ang="0">
                <a:pos x="connsiteX1" y="connsiteY1"/>
              </a:cxn>
              <a:cxn ang="0">
                <a:pos x="connsiteX2" y="connsiteY2"/>
              </a:cxn>
              <a:cxn ang="0">
                <a:pos x="connsiteX3" y="connsiteY3"/>
              </a:cxn>
            </a:cxnLst>
            <a:rect l="l" t="t" r="r" b="b"/>
            <a:pathLst>
              <a:path w="3511550" h="2364105">
                <a:moveTo>
                  <a:pt x="0" y="0"/>
                </a:moveTo>
                <a:lnTo>
                  <a:pt x="3511550" y="0"/>
                </a:lnTo>
                <a:lnTo>
                  <a:pt x="3511550" y="2364105"/>
                </a:lnTo>
                <a:lnTo>
                  <a:pt x="0" y="2364105"/>
                </a:lnTo>
                <a:close/>
              </a:path>
            </a:pathLst>
          </a:custGeom>
          <a:solidFill>
            <a:srgbClr val="033F7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4" name="文本框 43"/>
          <p:cNvSpPr txBox="1"/>
          <p:nvPr/>
        </p:nvSpPr>
        <p:spPr>
          <a:xfrm>
            <a:off x="5838073" y="1875119"/>
            <a:ext cx="1680293" cy="521970"/>
          </a:xfrm>
          <a:prstGeom prst="rect">
            <a:avLst/>
          </a:prstGeom>
          <a:noFill/>
        </p:spPr>
        <p:txBody>
          <a:bodyPr wrap="square" rtlCol="0">
            <a:spAutoFit/>
          </a:bodyPr>
          <a:lstStyle/>
          <a:p>
            <a:r>
              <a:rPr lang="zh-CN" altLang="en-US" sz="2800" b="1" spc="130" dirty="0">
                <a:solidFill>
                  <a:schemeClr val="bg1"/>
                </a:solidFill>
                <a:latin typeface="微软雅黑" panose="020B0502040204020203" charset="-122"/>
                <a:ea typeface="微软雅黑" panose="020B0502040204020203" charset="-122"/>
                <a:cs typeface="Arial" panose="020B0704020202090204" pitchFamily="34" charset="0"/>
              </a:rPr>
              <a:t>输入文字</a:t>
            </a:r>
          </a:p>
        </p:txBody>
      </p:sp>
      <p:sp>
        <p:nvSpPr>
          <p:cNvPr id="48" name="文本框 47"/>
          <p:cNvSpPr txBox="1"/>
          <p:nvPr/>
        </p:nvSpPr>
        <p:spPr>
          <a:xfrm>
            <a:off x="5692558" y="4689993"/>
            <a:ext cx="5836269" cy="1198880"/>
          </a:xfrm>
          <a:prstGeom prst="rect">
            <a:avLst/>
          </a:prstGeom>
          <a:noFill/>
        </p:spPr>
        <p:txBody>
          <a:bodyPr wrap="square" rtlCol="0">
            <a:spAutoFit/>
          </a:bodyPr>
          <a:lstStyle/>
          <a:p>
            <a:pPr algn="ctr">
              <a:lnSpc>
                <a:spcPct val="150000"/>
              </a:lnSpc>
            </a:pPr>
            <a:r>
              <a:rPr lang="zh-CN" altLang="en-US" sz="1200" spc="130" dirty="0">
                <a:solidFill>
                  <a:schemeClr val="tx1">
                    <a:lumMod val="75000"/>
                    <a:lumOff val="25000"/>
                  </a:schemeClr>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此处输入文本内容，此处输入文本内容，此处输入文本内容，此处输入文本内容，此处输入文本内容，此处输入文本内容。</a:t>
            </a:r>
          </a:p>
        </p:txBody>
      </p:sp>
      <p:grpSp>
        <p:nvGrpSpPr>
          <p:cNvPr id="12" name="组合 11"/>
          <p:cNvGrpSpPr/>
          <p:nvPr/>
        </p:nvGrpSpPr>
        <p:grpSpPr>
          <a:xfrm>
            <a:off x="5603028" y="2951841"/>
            <a:ext cx="1422534" cy="1258196"/>
            <a:chOff x="5910564" y="2952302"/>
            <a:chExt cx="1422534" cy="1258196"/>
          </a:xfrm>
        </p:grpSpPr>
        <p:sp>
          <p:nvSpPr>
            <p:cNvPr id="49" name="文本框 48"/>
            <p:cNvSpPr txBox="1"/>
            <p:nvPr/>
          </p:nvSpPr>
          <p:spPr>
            <a:xfrm>
              <a:off x="5910564" y="3841166"/>
              <a:ext cx="1422534" cy="369332"/>
            </a:xfrm>
            <a:prstGeom prst="rect">
              <a:avLst/>
            </a:prstGeom>
            <a:noFill/>
          </p:spPr>
          <p:txBody>
            <a:bodyPr wrap="square" rtlCol="0">
              <a:spAutoFit/>
            </a:bodyPr>
            <a:lstStyle/>
            <a:p>
              <a:pPr algn="ctr"/>
              <a:r>
                <a:rPr lang="zh-CN" altLang="en-US" spc="130" dirty="0">
                  <a:solidFill>
                    <a:schemeClr val="tx1">
                      <a:lumMod val="85000"/>
                      <a:lumOff val="15000"/>
                    </a:schemeClr>
                  </a:solidFill>
                  <a:latin typeface="微软雅黑 Light" panose="020B0502040204020203" charset="-122"/>
                  <a:ea typeface="微软雅黑 Light" panose="020B0502040204020203" charset="-122"/>
                </a:rPr>
                <a:t>输入标题</a:t>
              </a:r>
            </a:p>
          </p:txBody>
        </p:sp>
        <p:grpSp>
          <p:nvGrpSpPr>
            <p:cNvPr id="11" name="组合 10"/>
            <p:cNvGrpSpPr/>
            <p:nvPr/>
          </p:nvGrpSpPr>
          <p:grpSpPr>
            <a:xfrm>
              <a:off x="6257410" y="2952302"/>
              <a:ext cx="728842" cy="728842"/>
              <a:chOff x="6965121" y="2942874"/>
              <a:chExt cx="540000" cy="540000"/>
            </a:xfrm>
          </p:grpSpPr>
          <p:sp>
            <p:nvSpPr>
              <p:cNvPr id="47" name="流程图: 接点 46"/>
              <p:cNvSpPr/>
              <p:nvPr/>
            </p:nvSpPr>
            <p:spPr>
              <a:xfrm>
                <a:off x="6965121" y="2942874"/>
                <a:ext cx="540000" cy="540000"/>
              </a:xfrm>
              <a:prstGeom prst="flowChartConnector">
                <a:avLst/>
              </a:prstGeom>
              <a:solidFill>
                <a:srgbClr val="033F7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Light" panose="020B0502040204020203" charset="-122"/>
                  <a:ea typeface="微软雅黑 Light" panose="020B0502040204020203" charset="-122"/>
                </a:endParaRPr>
              </a:p>
            </p:txBody>
          </p:sp>
          <p:sp>
            <p:nvSpPr>
              <p:cNvPr id="71" name="Freeform 141"/>
              <p:cNvSpPr>
                <a:spLocks noEditPoints="1"/>
              </p:cNvSpPr>
              <p:nvPr/>
            </p:nvSpPr>
            <p:spPr bwMode="auto">
              <a:xfrm>
                <a:off x="7055585" y="3031772"/>
                <a:ext cx="359072" cy="362204"/>
              </a:xfrm>
              <a:custGeom>
                <a:avLst/>
                <a:gdLst>
                  <a:gd name="T0" fmla="*/ 143 w 160"/>
                  <a:gd name="T1" fmla="*/ 63 h 160"/>
                  <a:gd name="T2" fmla="*/ 142 w 160"/>
                  <a:gd name="T3" fmla="*/ 39 h 160"/>
                  <a:gd name="T4" fmla="*/ 121 w 160"/>
                  <a:gd name="T5" fmla="*/ 18 h 160"/>
                  <a:gd name="T6" fmla="*/ 97 w 160"/>
                  <a:gd name="T7" fmla="*/ 17 h 160"/>
                  <a:gd name="T8" fmla="*/ 87 w 160"/>
                  <a:gd name="T9" fmla="*/ 0 h 160"/>
                  <a:gd name="T10" fmla="*/ 63 w 160"/>
                  <a:gd name="T11" fmla="*/ 16 h 160"/>
                  <a:gd name="T12" fmla="*/ 47 w 160"/>
                  <a:gd name="T13" fmla="*/ 23 h 160"/>
                  <a:gd name="T14" fmla="*/ 18 w 160"/>
                  <a:gd name="T15" fmla="*/ 28 h 160"/>
                  <a:gd name="T16" fmla="*/ 23 w 160"/>
                  <a:gd name="T17" fmla="*/ 48 h 160"/>
                  <a:gd name="T18" fmla="*/ 7 w 160"/>
                  <a:gd name="T19" fmla="*/ 65 h 160"/>
                  <a:gd name="T20" fmla="*/ 7 w 160"/>
                  <a:gd name="T21" fmla="*/ 95 h 160"/>
                  <a:gd name="T22" fmla="*/ 23 w 160"/>
                  <a:gd name="T23" fmla="*/ 112 h 160"/>
                  <a:gd name="T24" fmla="*/ 18 w 160"/>
                  <a:gd name="T25" fmla="*/ 132 h 160"/>
                  <a:gd name="T26" fmla="*/ 47 w 160"/>
                  <a:gd name="T27" fmla="*/ 137 h 160"/>
                  <a:gd name="T28" fmla="*/ 63 w 160"/>
                  <a:gd name="T29" fmla="*/ 144 h 160"/>
                  <a:gd name="T30" fmla="*/ 87 w 160"/>
                  <a:gd name="T31" fmla="*/ 160 h 160"/>
                  <a:gd name="T32" fmla="*/ 97 w 160"/>
                  <a:gd name="T33" fmla="*/ 143 h 160"/>
                  <a:gd name="T34" fmla="*/ 121 w 160"/>
                  <a:gd name="T35" fmla="*/ 142 h 160"/>
                  <a:gd name="T36" fmla="*/ 142 w 160"/>
                  <a:gd name="T37" fmla="*/ 121 h 160"/>
                  <a:gd name="T38" fmla="*/ 143 w 160"/>
                  <a:gd name="T39" fmla="*/ 97 h 160"/>
                  <a:gd name="T40" fmla="*/ 160 w 160"/>
                  <a:gd name="T41" fmla="*/ 87 h 160"/>
                  <a:gd name="T42" fmla="*/ 153 w 160"/>
                  <a:gd name="T43" fmla="*/ 87 h 160"/>
                  <a:gd name="T44" fmla="*/ 136 w 160"/>
                  <a:gd name="T45" fmla="*/ 95 h 160"/>
                  <a:gd name="T46" fmla="*/ 136 w 160"/>
                  <a:gd name="T47" fmla="*/ 125 h 160"/>
                  <a:gd name="T48" fmla="*/ 125 w 160"/>
                  <a:gd name="T49" fmla="*/ 136 h 160"/>
                  <a:gd name="T50" fmla="*/ 95 w 160"/>
                  <a:gd name="T51" fmla="*/ 136 h 160"/>
                  <a:gd name="T52" fmla="*/ 87 w 160"/>
                  <a:gd name="T53" fmla="*/ 153 h 160"/>
                  <a:gd name="T54" fmla="*/ 71 w 160"/>
                  <a:gd name="T55" fmla="*/ 143 h 160"/>
                  <a:gd name="T56" fmla="*/ 47 w 160"/>
                  <a:gd name="T57" fmla="*/ 129 h 160"/>
                  <a:gd name="T58" fmla="*/ 34 w 160"/>
                  <a:gd name="T59" fmla="*/ 136 h 160"/>
                  <a:gd name="T60" fmla="*/ 29 w 160"/>
                  <a:gd name="T61" fmla="*/ 118 h 160"/>
                  <a:gd name="T62" fmla="*/ 17 w 160"/>
                  <a:gd name="T63" fmla="*/ 89 h 160"/>
                  <a:gd name="T64" fmla="*/ 7 w 160"/>
                  <a:gd name="T65" fmla="*/ 73 h 160"/>
                  <a:gd name="T66" fmla="*/ 24 w 160"/>
                  <a:gd name="T67" fmla="*/ 65 h 160"/>
                  <a:gd name="T68" fmla="*/ 24 w 160"/>
                  <a:gd name="T69" fmla="*/ 35 h 160"/>
                  <a:gd name="T70" fmla="*/ 35 w 160"/>
                  <a:gd name="T71" fmla="*/ 24 h 160"/>
                  <a:gd name="T72" fmla="*/ 65 w 160"/>
                  <a:gd name="T73" fmla="*/ 24 h 160"/>
                  <a:gd name="T74" fmla="*/ 73 w 160"/>
                  <a:gd name="T75" fmla="*/ 7 h 160"/>
                  <a:gd name="T76" fmla="*/ 89 w 160"/>
                  <a:gd name="T77" fmla="*/ 17 h 160"/>
                  <a:gd name="T78" fmla="*/ 118 w 160"/>
                  <a:gd name="T79" fmla="*/ 29 h 160"/>
                  <a:gd name="T80" fmla="*/ 136 w 160"/>
                  <a:gd name="T81" fmla="*/ 34 h 160"/>
                  <a:gd name="T82" fmla="*/ 130 w 160"/>
                  <a:gd name="T83" fmla="*/ 52 h 160"/>
                  <a:gd name="T84" fmla="*/ 152 w 160"/>
                  <a:gd name="T85" fmla="*/ 72 h 160"/>
                  <a:gd name="T86" fmla="*/ 80 w 160"/>
                  <a:gd name="T87" fmla="*/ 45 h 160"/>
                  <a:gd name="T88" fmla="*/ 115 w 160"/>
                  <a:gd name="T89" fmla="*/ 80 h 160"/>
                  <a:gd name="T90" fmla="*/ 53 w 160"/>
                  <a:gd name="T91" fmla="*/ 80 h 160"/>
                  <a:gd name="T92" fmla="*/ 80 w 160"/>
                  <a:gd name="T93" fmla="*/ 10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 h="160">
                    <a:moveTo>
                      <a:pt x="153" y="65"/>
                    </a:moveTo>
                    <a:cubicBezTo>
                      <a:pt x="150" y="64"/>
                      <a:pt x="147" y="64"/>
                      <a:pt x="144" y="63"/>
                    </a:cubicBezTo>
                    <a:cubicBezTo>
                      <a:pt x="143" y="63"/>
                      <a:pt x="143" y="63"/>
                      <a:pt x="143" y="63"/>
                    </a:cubicBezTo>
                    <a:cubicBezTo>
                      <a:pt x="141" y="57"/>
                      <a:pt x="139" y="52"/>
                      <a:pt x="137" y="48"/>
                    </a:cubicBezTo>
                    <a:cubicBezTo>
                      <a:pt x="137" y="47"/>
                      <a:pt x="137" y="47"/>
                      <a:pt x="137" y="47"/>
                    </a:cubicBezTo>
                    <a:cubicBezTo>
                      <a:pt x="139" y="44"/>
                      <a:pt x="141" y="42"/>
                      <a:pt x="142" y="39"/>
                    </a:cubicBezTo>
                    <a:cubicBezTo>
                      <a:pt x="145" y="36"/>
                      <a:pt x="145" y="31"/>
                      <a:pt x="142" y="28"/>
                    </a:cubicBezTo>
                    <a:cubicBezTo>
                      <a:pt x="132" y="18"/>
                      <a:pt x="132" y="18"/>
                      <a:pt x="132" y="18"/>
                    </a:cubicBezTo>
                    <a:cubicBezTo>
                      <a:pt x="129" y="15"/>
                      <a:pt x="124" y="15"/>
                      <a:pt x="121" y="18"/>
                    </a:cubicBezTo>
                    <a:cubicBezTo>
                      <a:pt x="118" y="19"/>
                      <a:pt x="116" y="21"/>
                      <a:pt x="113" y="23"/>
                    </a:cubicBezTo>
                    <a:cubicBezTo>
                      <a:pt x="113" y="23"/>
                      <a:pt x="113" y="23"/>
                      <a:pt x="112" y="23"/>
                    </a:cubicBezTo>
                    <a:cubicBezTo>
                      <a:pt x="108" y="21"/>
                      <a:pt x="103" y="19"/>
                      <a:pt x="97" y="17"/>
                    </a:cubicBezTo>
                    <a:cubicBezTo>
                      <a:pt x="97" y="17"/>
                      <a:pt x="97" y="17"/>
                      <a:pt x="97" y="16"/>
                    </a:cubicBezTo>
                    <a:cubicBezTo>
                      <a:pt x="96" y="13"/>
                      <a:pt x="96" y="10"/>
                      <a:pt x="95" y="7"/>
                    </a:cubicBezTo>
                    <a:cubicBezTo>
                      <a:pt x="95" y="3"/>
                      <a:pt x="91" y="0"/>
                      <a:pt x="87" y="0"/>
                    </a:cubicBezTo>
                    <a:cubicBezTo>
                      <a:pt x="73" y="0"/>
                      <a:pt x="73" y="0"/>
                      <a:pt x="73" y="0"/>
                    </a:cubicBezTo>
                    <a:cubicBezTo>
                      <a:pt x="69" y="0"/>
                      <a:pt x="65" y="3"/>
                      <a:pt x="65" y="7"/>
                    </a:cubicBezTo>
                    <a:cubicBezTo>
                      <a:pt x="64" y="10"/>
                      <a:pt x="64" y="13"/>
                      <a:pt x="63" y="16"/>
                    </a:cubicBezTo>
                    <a:cubicBezTo>
                      <a:pt x="63" y="17"/>
                      <a:pt x="63" y="17"/>
                      <a:pt x="63" y="17"/>
                    </a:cubicBezTo>
                    <a:cubicBezTo>
                      <a:pt x="57" y="19"/>
                      <a:pt x="52" y="21"/>
                      <a:pt x="48" y="23"/>
                    </a:cubicBezTo>
                    <a:cubicBezTo>
                      <a:pt x="47" y="23"/>
                      <a:pt x="47" y="23"/>
                      <a:pt x="47" y="23"/>
                    </a:cubicBezTo>
                    <a:cubicBezTo>
                      <a:pt x="44" y="21"/>
                      <a:pt x="42" y="19"/>
                      <a:pt x="39" y="18"/>
                    </a:cubicBezTo>
                    <a:cubicBezTo>
                      <a:pt x="36" y="15"/>
                      <a:pt x="31" y="15"/>
                      <a:pt x="28" y="18"/>
                    </a:cubicBezTo>
                    <a:cubicBezTo>
                      <a:pt x="18" y="28"/>
                      <a:pt x="18" y="28"/>
                      <a:pt x="18" y="28"/>
                    </a:cubicBezTo>
                    <a:cubicBezTo>
                      <a:pt x="15" y="31"/>
                      <a:pt x="15" y="36"/>
                      <a:pt x="18" y="39"/>
                    </a:cubicBezTo>
                    <a:cubicBezTo>
                      <a:pt x="19" y="42"/>
                      <a:pt x="21" y="44"/>
                      <a:pt x="23" y="47"/>
                    </a:cubicBezTo>
                    <a:cubicBezTo>
                      <a:pt x="23" y="47"/>
                      <a:pt x="23" y="47"/>
                      <a:pt x="23" y="48"/>
                    </a:cubicBezTo>
                    <a:cubicBezTo>
                      <a:pt x="21" y="52"/>
                      <a:pt x="19" y="57"/>
                      <a:pt x="17" y="63"/>
                    </a:cubicBezTo>
                    <a:cubicBezTo>
                      <a:pt x="17" y="63"/>
                      <a:pt x="17" y="63"/>
                      <a:pt x="16" y="63"/>
                    </a:cubicBezTo>
                    <a:cubicBezTo>
                      <a:pt x="13" y="64"/>
                      <a:pt x="10" y="64"/>
                      <a:pt x="7" y="65"/>
                    </a:cubicBezTo>
                    <a:cubicBezTo>
                      <a:pt x="3" y="65"/>
                      <a:pt x="0" y="69"/>
                      <a:pt x="0" y="73"/>
                    </a:cubicBezTo>
                    <a:cubicBezTo>
                      <a:pt x="0" y="87"/>
                      <a:pt x="0" y="87"/>
                      <a:pt x="0" y="87"/>
                    </a:cubicBezTo>
                    <a:cubicBezTo>
                      <a:pt x="0" y="91"/>
                      <a:pt x="3" y="95"/>
                      <a:pt x="7" y="95"/>
                    </a:cubicBezTo>
                    <a:cubicBezTo>
                      <a:pt x="10" y="96"/>
                      <a:pt x="13" y="96"/>
                      <a:pt x="16" y="97"/>
                    </a:cubicBezTo>
                    <a:cubicBezTo>
                      <a:pt x="17" y="97"/>
                      <a:pt x="17" y="97"/>
                      <a:pt x="17" y="97"/>
                    </a:cubicBezTo>
                    <a:cubicBezTo>
                      <a:pt x="19" y="103"/>
                      <a:pt x="21" y="108"/>
                      <a:pt x="23" y="112"/>
                    </a:cubicBezTo>
                    <a:cubicBezTo>
                      <a:pt x="23" y="113"/>
                      <a:pt x="23" y="113"/>
                      <a:pt x="23" y="113"/>
                    </a:cubicBezTo>
                    <a:cubicBezTo>
                      <a:pt x="21" y="116"/>
                      <a:pt x="19" y="118"/>
                      <a:pt x="18" y="121"/>
                    </a:cubicBezTo>
                    <a:cubicBezTo>
                      <a:pt x="15" y="124"/>
                      <a:pt x="15" y="129"/>
                      <a:pt x="18" y="132"/>
                    </a:cubicBezTo>
                    <a:cubicBezTo>
                      <a:pt x="28" y="142"/>
                      <a:pt x="28" y="142"/>
                      <a:pt x="28" y="142"/>
                    </a:cubicBezTo>
                    <a:cubicBezTo>
                      <a:pt x="31" y="145"/>
                      <a:pt x="36" y="145"/>
                      <a:pt x="39" y="142"/>
                    </a:cubicBezTo>
                    <a:cubicBezTo>
                      <a:pt x="42" y="141"/>
                      <a:pt x="44" y="139"/>
                      <a:pt x="47" y="137"/>
                    </a:cubicBezTo>
                    <a:cubicBezTo>
                      <a:pt x="47" y="137"/>
                      <a:pt x="47" y="137"/>
                      <a:pt x="48" y="137"/>
                    </a:cubicBezTo>
                    <a:cubicBezTo>
                      <a:pt x="52" y="139"/>
                      <a:pt x="57" y="141"/>
                      <a:pt x="63" y="143"/>
                    </a:cubicBezTo>
                    <a:cubicBezTo>
                      <a:pt x="63" y="143"/>
                      <a:pt x="63" y="143"/>
                      <a:pt x="63" y="144"/>
                    </a:cubicBezTo>
                    <a:cubicBezTo>
                      <a:pt x="64" y="147"/>
                      <a:pt x="64" y="150"/>
                      <a:pt x="65" y="153"/>
                    </a:cubicBezTo>
                    <a:cubicBezTo>
                      <a:pt x="65" y="157"/>
                      <a:pt x="69" y="160"/>
                      <a:pt x="73" y="160"/>
                    </a:cubicBezTo>
                    <a:cubicBezTo>
                      <a:pt x="87" y="160"/>
                      <a:pt x="87" y="160"/>
                      <a:pt x="87" y="160"/>
                    </a:cubicBezTo>
                    <a:cubicBezTo>
                      <a:pt x="91" y="160"/>
                      <a:pt x="95" y="157"/>
                      <a:pt x="95" y="153"/>
                    </a:cubicBezTo>
                    <a:cubicBezTo>
                      <a:pt x="96" y="150"/>
                      <a:pt x="96" y="147"/>
                      <a:pt x="97" y="144"/>
                    </a:cubicBezTo>
                    <a:cubicBezTo>
                      <a:pt x="97" y="143"/>
                      <a:pt x="97" y="143"/>
                      <a:pt x="97" y="143"/>
                    </a:cubicBezTo>
                    <a:cubicBezTo>
                      <a:pt x="103" y="141"/>
                      <a:pt x="108" y="139"/>
                      <a:pt x="112" y="137"/>
                    </a:cubicBezTo>
                    <a:cubicBezTo>
                      <a:pt x="113" y="137"/>
                      <a:pt x="113" y="137"/>
                      <a:pt x="113" y="137"/>
                    </a:cubicBezTo>
                    <a:cubicBezTo>
                      <a:pt x="116" y="139"/>
                      <a:pt x="118" y="141"/>
                      <a:pt x="121" y="142"/>
                    </a:cubicBezTo>
                    <a:cubicBezTo>
                      <a:pt x="124" y="145"/>
                      <a:pt x="129" y="145"/>
                      <a:pt x="132" y="142"/>
                    </a:cubicBezTo>
                    <a:cubicBezTo>
                      <a:pt x="142" y="132"/>
                      <a:pt x="142" y="132"/>
                      <a:pt x="142" y="132"/>
                    </a:cubicBezTo>
                    <a:cubicBezTo>
                      <a:pt x="145" y="129"/>
                      <a:pt x="145" y="124"/>
                      <a:pt x="142" y="121"/>
                    </a:cubicBezTo>
                    <a:cubicBezTo>
                      <a:pt x="141" y="118"/>
                      <a:pt x="139" y="116"/>
                      <a:pt x="137" y="113"/>
                    </a:cubicBezTo>
                    <a:cubicBezTo>
                      <a:pt x="137" y="113"/>
                      <a:pt x="137" y="113"/>
                      <a:pt x="137" y="112"/>
                    </a:cubicBezTo>
                    <a:cubicBezTo>
                      <a:pt x="139" y="108"/>
                      <a:pt x="141" y="103"/>
                      <a:pt x="143" y="97"/>
                    </a:cubicBezTo>
                    <a:cubicBezTo>
                      <a:pt x="143" y="97"/>
                      <a:pt x="143" y="97"/>
                      <a:pt x="144" y="97"/>
                    </a:cubicBezTo>
                    <a:cubicBezTo>
                      <a:pt x="147" y="96"/>
                      <a:pt x="150" y="96"/>
                      <a:pt x="153" y="95"/>
                    </a:cubicBezTo>
                    <a:cubicBezTo>
                      <a:pt x="157" y="95"/>
                      <a:pt x="160" y="91"/>
                      <a:pt x="160" y="87"/>
                    </a:cubicBezTo>
                    <a:cubicBezTo>
                      <a:pt x="160" y="73"/>
                      <a:pt x="160" y="73"/>
                      <a:pt x="160" y="73"/>
                    </a:cubicBezTo>
                    <a:cubicBezTo>
                      <a:pt x="160" y="69"/>
                      <a:pt x="157" y="65"/>
                      <a:pt x="153" y="65"/>
                    </a:cubicBezTo>
                    <a:close/>
                    <a:moveTo>
                      <a:pt x="153" y="87"/>
                    </a:moveTo>
                    <a:cubicBezTo>
                      <a:pt x="153" y="88"/>
                      <a:pt x="152" y="88"/>
                      <a:pt x="152" y="88"/>
                    </a:cubicBezTo>
                    <a:cubicBezTo>
                      <a:pt x="149" y="89"/>
                      <a:pt x="146" y="89"/>
                      <a:pt x="143" y="89"/>
                    </a:cubicBezTo>
                    <a:cubicBezTo>
                      <a:pt x="139" y="90"/>
                      <a:pt x="137" y="92"/>
                      <a:pt x="136" y="95"/>
                    </a:cubicBezTo>
                    <a:cubicBezTo>
                      <a:pt x="134" y="100"/>
                      <a:pt x="133" y="104"/>
                      <a:pt x="130" y="109"/>
                    </a:cubicBezTo>
                    <a:cubicBezTo>
                      <a:pt x="129" y="111"/>
                      <a:pt x="129" y="115"/>
                      <a:pt x="131" y="118"/>
                    </a:cubicBezTo>
                    <a:cubicBezTo>
                      <a:pt x="133" y="120"/>
                      <a:pt x="135" y="123"/>
                      <a:pt x="136" y="125"/>
                    </a:cubicBezTo>
                    <a:cubicBezTo>
                      <a:pt x="137" y="125"/>
                      <a:pt x="137" y="126"/>
                      <a:pt x="136" y="126"/>
                    </a:cubicBezTo>
                    <a:cubicBezTo>
                      <a:pt x="126" y="136"/>
                      <a:pt x="126" y="136"/>
                      <a:pt x="126" y="136"/>
                    </a:cubicBezTo>
                    <a:cubicBezTo>
                      <a:pt x="126" y="137"/>
                      <a:pt x="125" y="137"/>
                      <a:pt x="125" y="136"/>
                    </a:cubicBezTo>
                    <a:cubicBezTo>
                      <a:pt x="123" y="135"/>
                      <a:pt x="120" y="133"/>
                      <a:pt x="118" y="131"/>
                    </a:cubicBezTo>
                    <a:cubicBezTo>
                      <a:pt x="115" y="129"/>
                      <a:pt x="111" y="129"/>
                      <a:pt x="109" y="130"/>
                    </a:cubicBezTo>
                    <a:cubicBezTo>
                      <a:pt x="104" y="133"/>
                      <a:pt x="100" y="134"/>
                      <a:pt x="95" y="136"/>
                    </a:cubicBezTo>
                    <a:cubicBezTo>
                      <a:pt x="92" y="137"/>
                      <a:pt x="90" y="139"/>
                      <a:pt x="89" y="143"/>
                    </a:cubicBezTo>
                    <a:cubicBezTo>
                      <a:pt x="89" y="146"/>
                      <a:pt x="89" y="149"/>
                      <a:pt x="88" y="152"/>
                    </a:cubicBezTo>
                    <a:cubicBezTo>
                      <a:pt x="88" y="152"/>
                      <a:pt x="88" y="153"/>
                      <a:pt x="87" y="153"/>
                    </a:cubicBezTo>
                    <a:cubicBezTo>
                      <a:pt x="73" y="153"/>
                      <a:pt x="73" y="153"/>
                      <a:pt x="73" y="153"/>
                    </a:cubicBezTo>
                    <a:cubicBezTo>
                      <a:pt x="72" y="153"/>
                      <a:pt x="72" y="152"/>
                      <a:pt x="72" y="152"/>
                    </a:cubicBezTo>
                    <a:cubicBezTo>
                      <a:pt x="71" y="149"/>
                      <a:pt x="71" y="146"/>
                      <a:pt x="71" y="143"/>
                    </a:cubicBezTo>
                    <a:cubicBezTo>
                      <a:pt x="70" y="139"/>
                      <a:pt x="68" y="137"/>
                      <a:pt x="65" y="136"/>
                    </a:cubicBezTo>
                    <a:cubicBezTo>
                      <a:pt x="60" y="134"/>
                      <a:pt x="56" y="133"/>
                      <a:pt x="52" y="130"/>
                    </a:cubicBezTo>
                    <a:cubicBezTo>
                      <a:pt x="50" y="130"/>
                      <a:pt x="49" y="129"/>
                      <a:pt x="47" y="129"/>
                    </a:cubicBezTo>
                    <a:cubicBezTo>
                      <a:pt x="46" y="129"/>
                      <a:pt x="44" y="130"/>
                      <a:pt x="42" y="131"/>
                    </a:cubicBezTo>
                    <a:cubicBezTo>
                      <a:pt x="40" y="133"/>
                      <a:pt x="37" y="135"/>
                      <a:pt x="35" y="136"/>
                    </a:cubicBezTo>
                    <a:cubicBezTo>
                      <a:pt x="35" y="137"/>
                      <a:pt x="34" y="137"/>
                      <a:pt x="34" y="136"/>
                    </a:cubicBezTo>
                    <a:cubicBezTo>
                      <a:pt x="24" y="126"/>
                      <a:pt x="24" y="126"/>
                      <a:pt x="24" y="126"/>
                    </a:cubicBezTo>
                    <a:cubicBezTo>
                      <a:pt x="23" y="126"/>
                      <a:pt x="23" y="125"/>
                      <a:pt x="24" y="125"/>
                    </a:cubicBezTo>
                    <a:cubicBezTo>
                      <a:pt x="25" y="123"/>
                      <a:pt x="27" y="120"/>
                      <a:pt x="29" y="118"/>
                    </a:cubicBezTo>
                    <a:cubicBezTo>
                      <a:pt x="31" y="115"/>
                      <a:pt x="31" y="111"/>
                      <a:pt x="30" y="109"/>
                    </a:cubicBezTo>
                    <a:cubicBezTo>
                      <a:pt x="27" y="104"/>
                      <a:pt x="26" y="100"/>
                      <a:pt x="24" y="95"/>
                    </a:cubicBezTo>
                    <a:cubicBezTo>
                      <a:pt x="23" y="92"/>
                      <a:pt x="21" y="90"/>
                      <a:pt x="17" y="89"/>
                    </a:cubicBezTo>
                    <a:cubicBezTo>
                      <a:pt x="14" y="89"/>
                      <a:pt x="11" y="89"/>
                      <a:pt x="8" y="88"/>
                    </a:cubicBezTo>
                    <a:cubicBezTo>
                      <a:pt x="8" y="88"/>
                      <a:pt x="7" y="88"/>
                      <a:pt x="7" y="87"/>
                    </a:cubicBezTo>
                    <a:cubicBezTo>
                      <a:pt x="7" y="73"/>
                      <a:pt x="7" y="73"/>
                      <a:pt x="7" y="73"/>
                    </a:cubicBezTo>
                    <a:cubicBezTo>
                      <a:pt x="7" y="72"/>
                      <a:pt x="8" y="72"/>
                      <a:pt x="8" y="72"/>
                    </a:cubicBezTo>
                    <a:cubicBezTo>
                      <a:pt x="11" y="71"/>
                      <a:pt x="14" y="71"/>
                      <a:pt x="17" y="71"/>
                    </a:cubicBezTo>
                    <a:cubicBezTo>
                      <a:pt x="21" y="70"/>
                      <a:pt x="23" y="68"/>
                      <a:pt x="24" y="65"/>
                    </a:cubicBezTo>
                    <a:cubicBezTo>
                      <a:pt x="26" y="60"/>
                      <a:pt x="27" y="56"/>
                      <a:pt x="30" y="52"/>
                    </a:cubicBezTo>
                    <a:cubicBezTo>
                      <a:pt x="31" y="49"/>
                      <a:pt x="31" y="45"/>
                      <a:pt x="29" y="42"/>
                    </a:cubicBezTo>
                    <a:cubicBezTo>
                      <a:pt x="27" y="40"/>
                      <a:pt x="25" y="37"/>
                      <a:pt x="24" y="35"/>
                    </a:cubicBezTo>
                    <a:cubicBezTo>
                      <a:pt x="23" y="35"/>
                      <a:pt x="23" y="34"/>
                      <a:pt x="24" y="34"/>
                    </a:cubicBezTo>
                    <a:cubicBezTo>
                      <a:pt x="34" y="24"/>
                      <a:pt x="34" y="24"/>
                      <a:pt x="34" y="24"/>
                    </a:cubicBezTo>
                    <a:cubicBezTo>
                      <a:pt x="34" y="23"/>
                      <a:pt x="35" y="23"/>
                      <a:pt x="35" y="24"/>
                    </a:cubicBezTo>
                    <a:cubicBezTo>
                      <a:pt x="37" y="25"/>
                      <a:pt x="40" y="27"/>
                      <a:pt x="42" y="29"/>
                    </a:cubicBezTo>
                    <a:cubicBezTo>
                      <a:pt x="45" y="31"/>
                      <a:pt x="49" y="31"/>
                      <a:pt x="52" y="30"/>
                    </a:cubicBezTo>
                    <a:cubicBezTo>
                      <a:pt x="56" y="27"/>
                      <a:pt x="60" y="26"/>
                      <a:pt x="65" y="24"/>
                    </a:cubicBezTo>
                    <a:cubicBezTo>
                      <a:pt x="68" y="23"/>
                      <a:pt x="70" y="21"/>
                      <a:pt x="71" y="17"/>
                    </a:cubicBezTo>
                    <a:cubicBezTo>
                      <a:pt x="71" y="14"/>
                      <a:pt x="71" y="11"/>
                      <a:pt x="72" y="8"/>
                    </a:cubicBezTo>
                    <a:cubicBezTo>
                      <a:pt x="72" y="8"/>
                      <a:pt x="72" y="7"/>
                      <a:pt x="73" y="7"/>
                    </a:cubicBezTo>
                    <a:cubicBezTo>
                      <a:pt x="87" y="7"/>
                      <a:pt x="87" y="7"/>
                      <a:pt x="87" y="7"/>
                    </a:cubicBezTo>
                    <a:cubicBezTo>
                      <a:pt x="88" y="7"/>
                      <a:pt x="88" y="8"/>
                      <a:pt x="88" y="8"/>
                    </a:cubicBezTo>
                    <a:cubicBezTo>
                      <a:pt x="89" y="11"/>
                      <a:pt x="89" y="14"/>
                      <a:pt x="89" y="17"/>
                    </a:cubicBezTo>
                    <a:cubicBezTo>
                      <a:pt x="90" y="21"/>
                      <a:pt x="92" y="23"/>
                      <a:pt x="95" y="24"/>
                    </a:cubicBezTo>
                    <a:cubicBezTo>
                      <a:pt x="100" y="26"/>
                      <a:pt x="104" y="27"/>
                      <a:pt x="109" y="30"/>
                    </a:cubicBezTo>
                    <a:cubicBezTo>
                      <a:pt x="111" y="31"/>
                      <a:pt x="115" y="31"/>
                      <a:pt x="118" y="29"/>
                    </a:cubicBezTo>
                    <a:cubicBezTo>
                      <a:pt x="120" y="27"/>
                      <a:pt x="123" y="25"/>
                      <a:pt x="125" y="24"/>
                    </a:cubicBezTo>
                    <a:cubicBezTo>
                      <a:pt x="125" y="23"/>
                      <a:pt x="126" y="23"/>
                      <a:pt x="126" y="24"/>
                    </a:cubicBezTo>
                    <a:cubicBezTo>
                      <a:pt x="136" y="34"/>
                      <a:pt x="136" y="34"/>
                      <a:pt x="136" y="34"/>
                    </a:cubicBezTo>
                    <a:cubicBezTo>
                      <a:pt x="137" y="34"/>
                      <a:pt x="137" y="35"/>
                      <a:pt x="136" y="35"/>
                    </a:cubicBezTo>
                    <a:cubicBezTo>
                      <a:pt x="135" y="37"/>
                      <a:pt x="133" y="40"/>
                      <a:pt x="131" y="42"/>
                    </a:cubicBezTo>
                    <a:cubicBezTo>
                      <a:pt x="129" y="45"/>
                      <a:pt x="129" y="49"/>
                      <a:pt x="130" y="52"/>
                    </a:cubicBezTo>
                    <a:cubicBezTo>
                      <a:pt x="133" y="56"/>
                      <a:pt x="134" y="60"/>
                      <a:pt x="136" y="65"/>
                    </a:cubicBezTo>
                    <a:cubicBezTo>
                      <a:pt x="137" y="68"/>
                      <a:pt x="139" y="70"/>
                      <a:pt x="143" y="71"/>
                    </a:cubicBezTo>
                    <a:cubicBezTo>
                      <a:pt x="146" y="71"/>
                      <a:pt x="149" y="71"/>
                      <a:pt x="152" y="72"/>
                    </a:cubicBezTo>
                    <a:cubicBezTo>
                      <a:pt x="152" y="72"/>
                      <a:pt x="153" y="72"/>
                      <a:pt x="153" y="73"/>
                    </a:cubicBezTo>
                    <a:cubicBezTo>
                      <a:pt x="153" y="87"/>
                      <a:pt x="153" y="87"/>
                      <a:pt x="153" y="87"/>
                    </a:cubicBezTo>
                    <a:close/>
                    <a:moveTo>
                      <a:pt x="80" y="45"/>
                    </a:moveTo>
                    <a:cubicBezTo>
                      <a:pt x="61" y="45"/>
                      <a:pt x="45" y="61"/>
                      <a:pt x="45" y="80"/>
                    </a:cubicBezTo>
                    <a:cubicBezTo>
                      <a:pt x="45" y="99"/>
                      <a:pt x="61" y="115"/>
                      <a:pt x="80" y="115"/>
                    </a:cubicBezTo>
                    <a:cubicBezTo>
                      <a:pt x="99" y="115"/>
                      <a:pt x="115" y="99"/>
                      <a:pt x="115" y="80"/>
                    </a:cubicBezTo>
                    <a:cubicBezTo>
                      <a:pt x="115" y="61"/>
                      <a:pt x="99" y="45"/>
                      <a:pt x="80" y="45"/>
                    </a:cubicBezTo>
                    <a:close/>
                    <a:moveTo>
                      <a:pt x="80" y="107"/>
                    </a:moveTo>
                    <a:cubicBezTo>
                      <a:pt x="65" y="107"/>
                      <a:pt x="53" y="95"/>
                      <a:pt x="53" y="80"/>
                    </a:cubicBezTo>
                    <a:cubicBezTo>
                      <a:pt x="53" y="65"/>
                      <a:pt x="65" y="53"/>
                      <a:pt x="80" y="53"/>
                    </a:cubicBezTo>
                    <a:cubicBezTo>
                      <a:pt x="95" y="53"/>
                      <a:pt x="107" y="65"/>
                      <a:pt x="107" y="80"/>
                    </a:cubicBezTo>
                    <a:cubicBezTo>
                      <a:pt x="107" y="95"/>
                      <a:pt x="95" y="107"/>
                      <a:pt x="80" y="107"/>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Light" panose="020B0502040204020203" charset="-122"/>
                  <a:ea typeface="微软雅黑 Light" panose="020B0502040204020203" charset="-122"/>
                </a:endParaRPr>
              </a:p>
            </p:txBody>
          </p:sp>
        </p:grpSp>
      </p:grpSp>
      <p:sp>
        <p:nvSpPr>
          <p:cNvPr id="81" name="文本框 80"/>
          <p:cNvSpPr txBox="1"/>
          <p:nvPr/>
        </p:nvSpPr>
        <p:spPr>
          <a:xfrm>
            <a:off x="10195822" y="3848345"/>
            <a:ext cx="1422534" cy="369332"/>
          </a:xfrm>
          <a:prstGeom prst="rect">
            <a:avLst/>
          </a:prstGeom>
          <a:noFill/>
        </p:spPr>
        <p:txBody>
          <a:bodyPr wrap="square" rtlCol="0">
            <a:spAutoFit/>
          </a:bodyPr>
          <a:lstStyle/>
          <a:p>
            <a:pPr algn="ctr"/>
            <a:r>
              <a:rPr lang="zh-CN" altLang="en-US" spc="130" dirty="0">
                <a:solidFill>
                  <a:schemeClr val="tx1">
                    <a:lumMod val="85000"/>
                    <a:lumOff val="15000"/>
                  </a:schemeClr>
                </a:solidFill>
                <a:latin typeface="微软雅黑 Light" panose="020B0502040204020203" charset="-122"/>
                <a:ea typeface="微软雅黑 Light" panose="020B0502040204020203" charset="-122"/>
              </a:rPr>
              <a:t>输入标题</a:t>
            </a:r>
          </a:p>
        </p:txBody>
      </p:sp>
      <p:sp>
        <p:nvSpPr>
          <p:cNvPr id="83" name="流程图: 接点 82"/>
          <p:cNvSpPr/>
          <p:nvPr/>
        </p:nvSpPr>
        <p:spPr>
          <a:xfrm>
            <a:off x="10542668" y="2951861"/>
            <a:ext cx="728842" cy="728842"/>
          </a:xfrm>
          <a:prstGeom prst="flowChartConnector">
            <a:avLst/>
          </a:prstGeom>
          <a:solidFill>
            <a:srgbClr val="033F7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Light" panose="020B0502040204020203" charset="-122"/>
              <a:ea typeface="微软雅黑 Light" panose="020B0502040204020203" charset="-122"/>
            </a:endParaRPr>
          </a:p>
        </p:txBody>
      </p:sp>
      <p:sp>
        <p:nvSpPr>
          <p:cNvPr id="86" name="文本框 85"/>
          <p:cNvSpPr txBox="1"/>
          <p:nvPr/>
        </p:nvSpPr>
        <p:spPr>
          <a:xfrm>
            <a:off x="7899425" y="3840705"/>
            <a:ext cx="1422534" cy="369332"/>
          </a:xfrm>
          <a:prstGeom prst="rect">
            <a:avLst/>
          </a:prstGeom>
          <a:noFill/>
        </p:spPr>
        <p:txBody>
          <a:bodyPr wrap="square" rtlCol="0">
            <a:spAutoFit/>
          </a:bodyPr>
          <a:lstStyle/>
          <a:p>
            <a:pPr algn="ctr"/>
            <a:r>
              <a:rPr lang="zh-CN" altLang="en-US" spc="130" dirty="0">
                <a:solidFill>
                  <a:schemeClr val="tx1">
                    <a:lumMod val="85000"/>
                    <a:lumOff val="15000"/>
                  </a:schemeClr>
                </a:solidFill>
                <a:latin typeface="微软雅黑 Light" panose="020B0502040204020203" charset="-122"/>
                <a:ea typeface="微软雅黑 Light" panose="020B0502040204020203" charset="-122"/>
              </a:rPr>
              <a:t>输入标题</a:t>
            </a:r>
          </a:p>
        </p:txBody>
      </p:sp>
      <p:sp>
        <p:nvSpPr>
          <p:cNvPr id="88" name="流程图: 接点 87"/>
          <p:cNvSpPr/>
          <p:nvPr/>
        </p:nvSpPr>
        <p:spPr>
          <a:xfrm>
            <a:off x="8246271" y="2951841"/>
            <a:ext cx="728842" cy="728842"/>
          </a:xfrm>
          <a:prstGeom prst="flowChartConnector">
            <a:avLst/>
          </a:prstGeom>
          <a:solidFill>
            <a:srgbClr val="033F7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Light" panose="020B0502040204020203" charset="-122"/>
              <a:ea typeface="微软雅黑 Light" panose="020B0502040204020203" charset="-122"/>
            </a:endParaRPr>
          </a:p>
        </p:txBody>
      </p:sp>
      <p:sp>
        <p:nvSpPr>
          <p:cNvPr id="31" name="Freeform 132"/>
          <p:cNvSpPr>
            <a:spLocks noEditPoints="1"/>
          </p:cNvSpPr>
          <p:nvPr/>
        </p:nvSpPr>
        <p:spPr bwMode="auto">
          <a:xfrm>
            <a:off x="8389577" y="3114608"/>
            <a:ext cx="442230" cy="446088"/>
          </a:xfrm>
          <a:custGeom>
            <a:avLst/>
            <a:gdLst>
              <a:gd name="T0" fmla="*/ 0 w 160"/>
              <a:gd name="T1" fmla="*/ 80 h 160"/>
              <a:gd name="T2" fmla="*/ 160 w 160"/>
              <a:gd name="T3" fmla="*/ 80 h 160"/>
              <a:gd name="T4" fmla="*/ 150 w 160"/>
              <a:gd name="T5" fmla="*/ 60 h 160"/>
              <a:gd name="T6" fmla="*/ 142 w 160"/>
              <a:gd name="T7" fmla="*/ 69 h 160"/>
              <a:gd name="T8" fmla="*/ 125 w 160"/>
              <a:gd name="T9" fmla="*/ 68 h 160"/>
              <a:gd name="T10" fmla="*/ 126 w 160"/>
              <a:gd name="T11" fmla="*/ 81 h 160"/>
              <a:gd name="T12" fmla="*/ 113 w 160"/>
              <a:gd name="T13" fmla="*/ 79 h 160"/>
              <a:gd name="T14" fmla="*/ 104 w 160"/>
              <a:gd name="T15" fmla="*/ 95 h 160"/>
              <a:gd name="T16" fmla="*/ 100 w 160"/>
              <a:gd name="T17" fmla="*/ 115 h 160"/>
              <a:gd name="T18" fmla="*/ 89 w 160"/>
              <a:gd name="T19" fmla="*/ 141 h 160"/>
              <a:gd name="T20" fmla="*/ 76 w 160"/>
              <a:gd name="T21" fmla="*/ 115 h 160"/>
              <a:gd name="T22" fmla="*/ 49 w 160"/>
              <a:gd name="T23" fmla="*/ 96 h 160"/>
              <a:gd name="T24" fmla="*/ 62 w 160"/>
              <a:gd name="T25" fmla="*/ 74 h 160"/>
              <a:gd name="T26" fmla="*/ 91 w 160"/>
              <a:gd name="T27" fmla="*/ 81 h 160"/>
              <a:gd name="T28" fmla="*/ 108 w 160"/>
              <a:gd name="T29" fmla="*/ 62 h 160"/>
              <a:gd name="T30" fmla="*/ 73 w 160"/>
              <a:gd name="T31" fmla="*/ 56 h 160"/>
              <a:gd name="T32" fmla="*/ 82 w 160"/>
              <a:gd name="T33" fmla="*/ 53 h 160"/>
              <a:gd name="T34" fmla="*/ 111 w 160"/>
              <a:gd name="T35" fmla="*/ 40 h 160"/>
              <a:gd name="T36" fmla="*/ 70 w 160"/>
              <a:gd name="T37" fmla="*/ 12 h 160"/>
              <a:gd name="T38" fmla="*/ 90 w 160"/>
              <a:gd name="T39" fmla="*/ 9 h 160"/>
              <a:gd name="T40" fmla="*/ 64 w 160"/>
              <a:gd name="T41" fmla="*/ 30 h 160"/>
              <a:gd name="T42" fmla="*/ 32 w 160"/>
              <a:gd name="T43" fmla="*/ 36 h 160"/>
              <a:gd name="T44" fmla="*/ 9 w 160"/>
              <a:gd name="T45" fmla="*/ 62 h 160"/>
              <a:gd name="T46" fmla="*/ 11 w 160"/>
              <a:gd name="T47" fmla="*/ 104 h 160"/>
              <a:gd name="T48" fmla="*/ 28 w 160"/>
              <a:gd name="T49" fmla="*/ 120 h 160"/>
              <a:gd name="T50" fmla="*/ 43 w 160"/>
              <a:gd name="T51" fmla="*/ 143 h 160"/>
              <a:gd name="T52" fmla="*/ 23 w 160"/>
              <a:gd name="T53" fmla="*/ 101 h 160"/>
              <a:gd name="T54" fmla="*/ 7 w 160"/>
              <a:gd name="T55" fmla="*/ 78 h 160"/>
              <a:gd name="T56" fmla="*/ 39 w 160"/>
              <a:gd name="T57" fmla="*/ 36 h 160"/>
              <a:gd name="T58" fmla="*/ 63 w 160"/>
              <a:gd name="T59" fmla="*/ 14 h 160"/>
              <a:gd name="T60" fmla="*/ 64 w 160"/>
              <a:gd name="T61" fmla="*/ 37 h 160"/>
              <a:gd name="T62" fmla="*/ 92 w 160"/>
              <a:gd name="T63" fmla="*/ 15 h 160"/>
              <a:gd name="T64" fmla="*/ 111 w 160"/>
              <a:gd name="T65" fmla="*/ 33 h 160"/>
              <a:gd name="T66" fmla="*/ 80 w 160"/>
              <a:gd name="T67" fmla="*/ 46 h 160"/>
              <a:gd name="T68" fmla="*/ 69 w 160"/>
              <a:gd name="T69" fmla="*/ 62 h 160"/>
              <a:gd name="T70" fmla="*/ 102 w 160"/>
              <a:gd name="T71" fmla="*/ 67 h 160"/>
              <a:gd name="T72" fmla="*/ 76 w 160"/>
              <a:gd name="T73" fmla="*/ 73 h 160"/>
              <a:gd name="T74" fmla="*/ 44 w 160"/>
              <a:gd name="T75" fmla="*/ 82 h 160"/>
              <a:gd name="T76" fmla="*/ 56 w 160"/>
              <a:gd name="T77" fmla="*/ 116 h 160"/>
              <a:gd name="T78" fmla="*/ 75 w 160"/>
              <a:gd name="T79" fmla="*/ 139 h 160"/>
              <a:gd name="T80" fmla="*/ 94 w 160"/>
              <a:gd name="T81" fmla="*/ 146 h 160"/>
              <a:gd name="T82" fmla="*/ 107 w 160"/>
              <a:gd name="T83" fmla="*/ 115 h 160"/>
              <a:gd name="T84" fmla="*/ 109 w 160"/>
              <a:gd name="T85" fmla="*/ 90 h 160"/>
              <a:gd name="T86" fmla="*/ 118 w 160"/>
              <a:gd name="T87" fmla="*/ 91 h 160"/>
              <a:gd name="T88" fmla="*/ 128 w 160"/>
              <a:gd name="T89" fmla="*/ 75 h 160"/>
              <a:gd name="T90" fmla="*/ 128 w 160"/>
              <a:gd name="T91" fmla="*/ 74 h 160"/>
              <a:gd name="T92" fmla="*/ 144 w 160"/>
              <a:gd name="T93" fmla="*/ 76 h 160"/>
              <a:gd name="T94" fmla="*/ 152 w 160"/>
              <a:gd name="T95" fmla="*/ 6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 h="160">
                <a:moveTo>
                  <a:pt x="137" y="23"/>
                </a:moveTo>
                <a:cubicBezTo>
                  <a:pt x="121" y="8"/>
                  <a:pt x="101" y="0"/>
                  <a:pt x="80" y="0"/>
                </a:cubicBezTo>
                <a:cubicBezTo>
                  <a:pt x="59" y="0"/>
                  <a:pt x="39" y="8"/>
                  <a:pt x="23" y="23"/>
                </a:cubicBezTo>
                <a:cubicBezTo>
                  <a:pt x="8" y="39"/>
                  <a:pt x="0" y="59"/>
                  <a:pt x="0" y="80"/>
                </a:cubicBezTo>
                <a:cubicBezTo>
                  <a:pt x="0" y="101"/>
                  <a:pt x="8" y="121"/>
                  <a:pt x="23" y="137"/>
                </a:cubicBezTo>
                <a:cubicBezTo>
                  <a:pt x="39" y="152"/>
                  <a:pt x="59" y="160"/>
                  <a:pt x="80" y="160"/>
                </a:cubicBezTo>
                <a:cubicBezTo>
                  <a:pt x="101" y="160"/>
                  <a:pt x="121" y="152"/>
                  <a:pt x="137" y="137"/>
                </a:cubicBezTo>
                <a:cubicBezTo>
                  <a:pt x="152" y="121"/>
                  <a:pt x="160" y="101"/>
                  <a:pt x="160" y="80"/>
                </a:cubicBezTo>
                <a:cubicBezTo>
                  <a:pt x="160" y="59"/>
                  <a:pt x="152" y="39"/>
                  <a:pt x="137" y="23"/>
                </a:cubicBezTo>
                <a:close/>
                <a:moveTo>
                  <a:pt x="117" y="34"/>
                </a:moveTo>
                <a:cubicBezTo>
                  <a:pt x="121" y="20"/>
                  <a:pt x="121" y="20"/>
                  <a:pt x="121" y="20"/>
                </a:cubicBezTo>
                <a:cubicBezTo>
                  <a:pt x="135" y="29"/>
                  <a:pt x="146" y="44"/>
                  <a:pt x="150" y="60"/>
                </a:cubicBezTo>
                <a:cubicBezTo>
                  <a:pt x="148" y="61"/>
                  <a:pt x="148" y="61"/>
                  <a:pt x="148" y="61"/>
                </a:cubicBezTo>
                <a:cubicBezTo>
                  <a:pt x="146" y="61"/>
                  <a:pt x="143" y="63"/>
                  <a:pt x="143" y="66"/>
                </a:cubicBezTo>
                <a:cubicBezTo>
                  <a:pt x="142" y="69"/>
                  <a:pt x="142" y="69"/>
                  <a:pt x="142" y="69"/>
                </a:cubicBezTo>
                <a:cubicBezTo>
                  <a:pt x="142" y="69"/>
                  <a:pt x="142" y="69"/>
                  <a:pt x="142" y="69"/>
                </a:cubicBezTo>
                <a:cubicBezTo>
                  <a:pt x="142" y="69"/>
                  <a:pt x="142" y="69"/>
                  <a:pt x="142" y="69"/>
                </a:cubicBezTo>
                <a:cubicBezTo>
                  <a:pt x="138" y="66"/>
                  <a:pt x="138" y="66"/>
                  <a:pt x="138" y="66"/>
                </a:cubicBezTo>
                <a:cubicBezTo>
                  <a:pt x="135" y="64"/>
                  <a:pt x="132" y="64"/>
                  <a:pt x="130" y="65"/>
                </a:cubicBezTo>
                <a:cubicBezTo>
                  <a:pt x="125" y="68"/>
                  <a:pt x="125" y="68"/>
                  <a:pt x="125" y="68"/>
                </a:cubicBezTo>
                <a:cubicBezTo>
                  <a:pt x="122" y="69"/>
                  <a:pt x="121" y="72"/>
                  <a:pt x="121" y="75"/>
                </a:cubicBezTo>
                <a:cubicBezTo>
                  <a:pt x="121" y="78"/>
                  <a:pt x="123" y="80"/>
                  <a:pt x="125" y="81"/>
                </a:cubicBezTo>
                <a:cubicBezTo>
                  <a:pt x="126" y="81"/>
                  <a:pt x="126" y="81"/>
                  <a:pt x="126" y="81"/>
                </a:cubicBezTo>
                <a:cubicBezTo>
                  <a:pt x="126" y="81"/>
                  <a:pt x="126" y="81"/>
                  <a:pt x="126" y="81"/>
                </a:cubicBezTo>
                <a:cubicBezTo>
                  <a:pt x="126" y="81"/>
                  <a:pt x="126" y="81"/>
                  <a:pt x="126" y="81"/>
                </a:cubicBezTo>
                <a:cubicBezTo>
                  <a:pt x="122" y="85"/>
                  <a:pt x="122" y="85"/>
                  <a:pt x="122" y="85"/>
                </a:cubicBezTo>
                <a:cubicBezTo>
                  <a:pt x="122" y="85"/>
                  <a:pt x="122" y="85"/>
                  <a:pt x="122" y="85"/>
                </a:cubicBezTo>
                <a:cubicBezTo>
                  <a:pt x="113" y="79"/>
                  <a:pt x="113" y="79"/>
                  <a:pt x="113" y="79"/>
                </a:cubicBezTo>
                <a:cubicBezTo>
                  <a:pt x="111" y="78"/>
                  <a:pt x="109" y="78"/>
                  <a:pt x="106" y="79"/>
                </a:cubicBezTo>
                <a:cubicBezTo>
                  <a:pt x="104" y="80"/>
                  <a:pt x="103" y="82"/>
                  <a:pt x="102" y="84"/>
                </a:cubicBezTo>
                <a:cubicBezTo>
                  <a:pt x="102" y="89"/>
                  <a:pt x="102" y="89"/>
                  <a:pt x="102" y="89"/>
                </a:cubicBezTo>
                <a:cubicBezTo>
                  <a:pt x="101" y="91"/>
                  <a:pt x="102" y="93"/>
                  <a:pt x="104" y="95"/>
                </a:cubicBezTo>
                <a:cubicBezTo>
                  <a:pt x="108" y="99"/>
                  <a:pt x="108" y="99"/>
                  <a:pt x="108" y="99"/>
                </a:cubicBezTo>
                <a:cubicBezTo>
                  <a:pt x="108" y="99"/>
                  <a:pt x="108" y="99"/>
                  <a:pt x="108" y="100"/>
                </a:cubicBezTo>
                <a:cubicBezTo>
                  <a:pt x="101" y="111"/>
                  <a:pt x="101" y="111"/>
                  <a:pt x="101" y="111"/>
                </a:cubicBezTo>
                <a:cubicBezTo>
                  <a:pt x="100" y="112"/>
                  <a:pt x="100" y="113"/>
                  <a:pt x="100" y="115"/>
                </a:cubicBezTo>
                <a:cubicBezTo>
                  <a:pt x="99" y="131"/>
                  <a:pt x="99" y="131"/>
                  <a:pt x="99" y="131"/>
                </a:cubicBezTo>
                <a:cubicBezTo>
                  <a:pt x="99" y="131"/>
                  <a:pt x="99" y="131"/>
                  <a:pt x="99" y="131"/>
                </a:cubicBezTo>
                <a:cubicBezTo>
                  <a:pt x="89" y="141"/>
                  <a:pt x="89" y="141"/>
                  <a:pt x="89" y="141"/>
                </a:cubicBezTo>
                <a:cubicBezTo>
                  <a:pt x="89" y="141"/>
                  <a:pt x="89" y="141"/>
                  <a:pt x="89" y="141"/>
                </a:cubicBezTo>
                <a:cubicBezTo>
                  <a:pt x="82" y="137"/>
                  <a:pt x="82" y="137"/>
                  <a:pt x="82" y="137"/>
                </a:cubicBezTo>
                <a:cubicBezTo>
                  <a:pt x="82" y="137"/>
                  <a:pt x="82" y="137"/>
                  <a:pt x="82" y="137"/>
                </a:cubicBezTo>
                <a:cubicBezTo>
                  <a:pt x="82" y="137"/>
                  <a:pt x="79" y="123"/>
                  <a:pt x="79" y="123"/>
                </a:cubicBezTo>
                <a:cubicBezTo>
                  <a:pt x="76" y="115"/>
                  <a:pt x="76" y="115"/>
                  <a:pt x="76" y="115"/>
                </a:cubicBezTo>
                <a:cubicBezTo>
                  <a:pt x="75" y="112"/>
                  <a:pt x="73" y="110"/>
                  <a:pt x="70" y="110"/>
                </a:cubicBezTo>
                <a:cubicBezTo>
                  <a:pt x="57" y="109"/>
                  <a:pt x="57" y="109"/>
                  <a:pt x="57" y="109"/>
                </a:cubicBezTo>
                <a:cubicBezTo>
                  <a:pt x="56" y="109"/>
                  <a:pt x="56" y="109"/>
                  <a:pt x="56" y="109"/>
                </a:cubicBezTo>
                <a:cubicBezTo>
                  <a:pt x="49" y="96"/>
                  <a:pt x="49" y="96"/>
                  <a:pt x="49" y="96"/>
                </a:cubicBezTo>
                <a:cubicBezTo>
                  <a:pt x="49" y="96"/>
                  <a:pt x="49" y="96"/>
                  <a:pt x="49" y="96"/>
                </a:cubicBezTo>
                <a:cubicBezTo>
                  <a:pt x="51" y="83"/>
                  <a:pt x="51" y="83"/>
                  <a:pt x="51" y="83"/>
                </a:cubicBezTo>
                <a:cubicBezTo>
                  <a:pt x="51" y="83"/>
                  <a:pt x="51" y="83"/>
                  <a:pt x="51" y="83"/>
                </a:cubicBezTo>
                <a:cubicBezTo>
                  <a:pt x="62" y="74"/>
                  <a:pt x="62" y="74"/>
                  <a:pt x="62" y="74"/>
                </a:cubicBezTo>
                <a:cubicBezTo>
                  <a:pt x="62" y="74"/>
                  <a:pt x="62" y="74"/>
                  <a:pt x="62" y="74"/>
                </a:cubicBezTo>
                <a:cubicBezTo>
                  <a:pt x="74" y="79"/>
                  <a:pt x="74" y="79"/>
                  <a:pt x="74" y="79"/>
                </a:cubicBezTo>
                <a:cubicBezTo>
                  <a:pt x="74" y="79"/>
                  <a:pt x="75" y="80"/>
                  <a:pt x="76" y="80"/>
                </a:cubicBezTo>
                <a:cubicBezTo>
                  <a:pt x="91" y="81"/>
                  <a:pt x="91" y="81"/>
                  <a:pt x="91" y="81"/>
                </a:cubicBezTo>
                <a:cubicBezTo>
                  <a:pt x="93" y="81"/>
                  <a:pt x="95" y="81"/>
                  <a:pt x="96" y="80"/>
                </a:cubicBezTo>
                <a:cubicBezTo>
                  <a:pt x="107" y="73"/>
                  <a:pt x="107" y="73"/>
                  <a:pt x="107" y="73"/>
                </a:cubicBezTo>
                <a:cubicBezTo>
                  <a:pt x="109" y="71"/>
                  <a:pt x="110" y="67"/>
                  <a:pt x="109" y="64"/>
                </a:cubicBezTo>
                <a:cubicBezTo>
                  <a:pt x="108" y="62"/>
                  <a:pt x="108" y="62"/>
                  <a:pt x="108" y="62"/>
                </a:cubicBezTo>
                <a:cubicBezTo>
                  <a:pt x="107" y="59"/>
                  <a:pt x="104" y="58"/>
                  <a:pt x="102" y="57"/>
                </a:cubicBezTo>
                <a:cubicBezTo>
                  <a:pt x="73" y="56"/>
                  <a:pt x="73" y="56"/>
                  <a:pt x="73" y="56"/>
                </a:cubicBezTo>
                <a:cubicBezTo>
                  <a:pt x="73" y="56"/>
                  <a:pt x="73" y="56"/>
                  <a:pt x="73" y="56"/>
                </a:cubicBezTo>
                <a:cubicBezTo>
                  <a:pt x="73" y="56"/>
                  <a:pt x="73" y="56"/>
                  <a:pt x="73" y="56"/>
                </a:cubicBezTo>
                <a:cubicBezTo>
                  <a:pt x="73" y="56"/>
                  <a:pt x="73" y="56"/>
                  <a:pt x="73" y="56"/>
                </a:cubicBezTo>
                <a:cubicBezTo>
                  <a:pt x="73" y="56"/>
                  <a:pt x="73" y="56"/>
                  <a:pt x="73" y="56"/>
                </a:cubicBezTo>
                <a:cubicBezTo>
                  <a:pt x="73" y="56"/>
                  <a:pt x="73" y="56"/>
                  <a:pt x="73" y="56"/>
                </a:cubicBezTo>
                <a:cubicBezTo>
                  <a:pt x="82" y="53"/>
                  <a:pt x="82" y="53"/>
                  <a:pt x="82" y="53"/>
                </a:cubicBezTo>
                <a:cubicBezTo>
                  <a:pt x="83" y="53"/>
                  <a:pt x="84" y="52"/>
                  <a:pt x="85" y="52"/>
                </a:cubicBezTo>
                <a:cubicBezTo>
                  <a:pt x="95" y="42"/>
                  <a:pt x="95" y="42"/>
                  <a:pt x="95" y="42"/>
                </a:cubicBezTo>
                <a:cubicBezTo>
                  <a:pt x="95" y="42"/>
                  <a:pt x="95" y="42"/>
                  <a:pt x="95" y="42"/>
                </a:cubicBezTo>
                <a:cubicBezTo>
                  <a:pt x="111" y="40"/>
                  <a:pt x="111" y="40"/>
                  <a:pt x="111" y="40"/>
                </a:cubicBezTo>
                <a:cubicBezTo>
                  <a:pt x="114" y="40"/>
                  <a:pt x="117" y="37"/>
                  <a:pt x="117" y="34"/>
                </a:cubicBezTo>
                <a:close/>
                <a:moveTo>
                  <a:pt x="63" y="29"/>
                </a:moveTo>
                <a:cubicBezTo>
                  <a:pt x="69" y="17"/>
                  <a:pt x="69" y="17"/>
                  <a:pt x="69" y="17"/>
                </a:cubicBezTo>
                <a:cubicBezTo>
                  <a:pt x="70" y="16"/>
                  <a:pt x="71" y="14"/>
                  <a:pt x="70" y="12"/>
                </a:cubicBezTo>
                <a:cubicBezTo>
                  <a:pt x="69" y="8"/>
                  <a:pt x="69" y="8"/>
                  <a:pt x="69" y="8"/>
                </a:cubicBezTo>
                <a:cubicBezTo>
                  <a:pt x="73" y="7"/>
                  <a:pt x="76" y="7"/>
                  <a:pt x="80" y="7"/>
                </a:cubicBezTo>
                <a:cubicBezTo>
                  <a:pt x="84" y="7"/>
                  <a:pt x="87" y="7"/>
                  <a:pt x="91" y="8"/>
                </a:cubicBezTo>
                <a:cubicBezTo>
                  <a:pt x="91" y="8"/>
                  <a:pt x="90" y="9"/>
                  <a:pt x="90" y="9"/>
                </a:cubicBezTo>
                <a:cubicBezTo>
                  <a:pt x="81" y="12"/>
                  <a:pt x="81" y="12"/>
                  <a:pt x="81" y="12"/>
                </a:cubicBezTo>
                <a:cubicBezTo>
                  <a:pt x="80" y="13"/>
                  <a:pt x="79" y="14"/>
                  <a:pt x="78" y="15"/>
                </a:cubicBezTo>
                <a:cubicBezTo>
                  <a:pt x="65" y="30"/>
                  <a:pt x="65" y="30"/>
                  <a:pt x="65" y="30"/>
                </a:cubicBezTo>
                <a:cubicBezTo>
                  <a:pt x="65" y="30"/>
                  <a:pt x="65" y="30"/>
                  <a:pt x="64" y="30"/>
                </a:cubicBezTo>
                <a:cubicBezTo>
                  <a:pt x="64" y="30"/>
                  <a:pt x="64" y="30"/>
                  <a:pt x="63" y="30"/>
                </a:cubicBezTo>
                <a:cubicBezTo>
                  <a:pt x="63" y="29"/>
                  <a:pt x="63" y="29"/>
                  <a:pt x="63" y="29"/>
                </a:cubicBezTo>
                <a:close/>
                <a:moveTo>
                  <a:pt x="32" y="25"/>
                </a:moveTo>
                <a:cubicBezTo>
                  <a:pt x="32" y="36"/>
                  <a:pt x="32" y="36"/>
                  <a:pt x="32" y="36"/>
                </a:cubicBezTo>
                <a:cubicBezTo>
                  <a:pt x="32" y="39"/>
                  <a:pt x="31" y="41"/>
                  <a:pt x="28" y="43"/>
                </a:cubicBezTo>
                <a:cubicBezTo>
                  <a:pt x="21" y="48"/>
                  <a:pt x="21" y="48"/>
                  <a:pt x="21" y="48"/>
                </a:cubicBezTo>
                <a:cubicBezTo>
                  <a:pt x="19" y="49"/>
                  <a:pt x="17" y="51"/>
                  <a:pt x="16" y="52"/>
                </a:cubicBezTo>
                <a:cubicBezTo>
                  <a:pt x="9" y="62"/>
                  <a:pt x="9" y="62"/>
                  <a:pt x="9" y="62"/>
                </a:cubicBezTo>
                <a:cubicBezTo>
                  <a:pt x="13" y="48"/>
                  <a:pt x="21" y="35"/>
                  <a:pt x="32" y="25"/>
                </a:cubicBezTo>
                <a:close/>
                <a:moveTo>
                  <a:pt x="37" y="130"/>
                </a:moveTo>
                <a:cubicBezTo>
                  <a:pt x="36" y="138"/>
                  <a:pt x="36" y="138"/>
                  <a:pt x="36" y="138"/>
                </a:cubicBezTo>
                <a:cubicBezTo>
                  <a:pt x="25" y="129"/>
                  <a:pt x="16" y="117"/>
                  <a:pt x="11" y="104"/>
                </a:cubicBezTo>
                <a:cubicBezTo>
                  <a:pt x="16" y="104"/>
                  <a:pt x="16" y="104"/>
                  <a:pt x="16" y="104"/>
                </a:cubicBezTo>
                <a:cubicBezTo>
                  <a:pt x="16" y="104"/>
                  <a:pt x="17" y="104"/>
                  <a:pt x="17" y="104"/>
                </a:cubicBezTo>
                <a:cubicBezTo>
                  <a:pt x="26" y="119"/>
                  <a:pt x="26" y="119"/>
                  <a:pt x="26" y="119"/>
                </a:cubicBezTo>
                <a:cubicBezTo>
                  <a:pt x="26" y="119"/>
                  <a:pt x="27" y="120"/>
                  <a:pt x="28" y="120"/>
                </a:cubicBezTo>
                <a:cubicBezTo>
                  <a:pt x="36" y="128"/>
                  <a:pt x="36" y="128"/>
                  <a:pt x="36" y="128"/>
                </a:cubicBezTo>
                <a:cubicBezTo>
                  <a:pt x="37" y="129"/>
                  <a:pt x="37" y="129"/>
                  <a:pt x="37" y="130"/>
                </a:cubicBezTo>
                <a:close/>
                <a:moveTo>
                  <a:pt x="80" y="153"/>
                </a:moveTo>
                <a:cubicBezTo>
                  <a:pt x="66" y="153"/>
                  <a:pt x="54" y="149"/>
                  <a:pt x="43" y="143"/>
                </a:cubicBezTo>
                <a:cubicBezTo>
                  <a:pt x="44" y="131"/>
                  <a:pt x="44" y="131"/>
                  <a:pt x="44" y="131"/>
                </a:cubicBezTo>
                <a:cubicBezTo>
                  <a:pt x="44" y="128"/>
                  <a:pt x="43" y="125"/>
                  <a:pt x="41" y="123"/>
                </a:cubicBezTo>
                <a:cubicBezTo>
                  <a:pt x="41" y="123"/>
                  <a:pt x="32" y="115"/>
                  <a:pt x="32" y="115"/>
                </a:cubicBezTo>
                <a:cubicBezTo>
                  <a:pt x="23" y="101"/>
                  <a:pt x="23" y="101"/>
                  <a:pt x="23" y="101"/>
                </a:cubicBezTo>
                <a:cubicBezTo>
                  <a:pt x="21" y="98"/>
                  <a:pt x="19" y="97"/>
                  <a:pt x="16" y="97"/>
                </a:cubicBezTo>
                <a:cubicBezTo>
                  <a:pt x="9" y="97"/>
                  <a:pt x="9" y="97"/>
                  <a:pt x="9" y="97"/>
                </a:cubicBezTo>
                <a:cubicBezTo>
                  <a:pt x="8" y="91"/>
                  <a:pt x="7" y="86"/>
                  <a:pt x="7" y="80"/>
                </a:cubicBezTo>
                <a:cubicBezTo>
                  <a:pt x="7" y="79"/>
                  <a:pt x="7" y="79"/>
                  <a:pt x="7" y="78"/>
                </a:cubicBezTo>
                <a:cubicBezTo>
                  <a:pt x="22" y="56"/>
                  <a:pt x="22" y="56"/>
                  <a:pt x="22" y="56"/>
                </a:cubicBezTo>
                <a:cubicBezTo>
                  <a:pt x="23" y="55"/>
                  <a:pt x="24" y="54"/>
                  <a:pt x="25" y="54"/>
                </a:cubicBezTo>
                <a:cubicBezTo>
                  <a:pt x="32" y="49"/>
                  <a:pt x="32" y="49"/>
                  <a:pt x="32" y="49"/>
                </a:cubicBezTo>
                <a:cubicBezTo>
                  <a:pt x="37" y="46"/>
                  <a:pt x="39" y="41"/>
                  <a:pt x="39" y="36"/>
                </a:cubicBezTo>
                <a:cubicBezTo>
                  <a:pt x="39" y="19"/>
                  <a:pt x="39" y="19"/>
                  <a:pt x="39" y="19"/>
                </a:cubicBezTo>
                <a:cubicBezTo>
                  <a:pt x="46" y="15"/>
                  <a:pt x="54" y="11"/>
                  <a:pt x="62" y="9"/>
                </a:cubicBezTo>
                <a:cubicBezTo>
                  <a:pt x="63" y="13"/>
                  <a:pt x="63" y="13"/>
                  <a:pt x="63" y="13"/>
                </a:cubicBezTo>
                <a:cubicBezTo>
                  <a:pt x="63" y="13"/>
                  <a:pt x="63" y="14"/>
                  <a:pt x="63" y="14"/>
                </a:cubicBezTo>
                <a:cubicBezTo>
                  <a:pt x="57" y="25"/>
                  <a:pt x="57" y="25"/>
                  <a:pt x="57" y="25"/>
                </a:cubicBezTo>
                <a:cubicBezTo>
                  <a:pt x="57" y="26"/>
                  <a:pt x="56" y="28"/>
                  <a:pt x="56" y="28"/>
                </a:cubicBezTo>
                <a:cubicBezTo>
                  <a:pt x="56" y="30"/>
                  <a:pt x="56" y="33"/>
                  <a:pt x="58" y="35"/>
                </a:cubicBezTo>
                <a:cubicBezTo>
                  <a:pt x="60" y="36"/>
                  <a:pt x="62" y="37"/>
                  <a:pt x="64" y="37"/>
                </a:cubicBezTo>
                <a:cubicBezTo>
                  <a:pt x="64" y="37"/>
                  <a:pt x="68" y="38"/>
                  <a:pt x="70" y="35"/>
                </a:cubicBezTo>
                <a:cubicBezTo>
                  <a:pt x="84" y="19"/>
                  <a:pt x="84" y="19"/>
                  <a:pt x="84" y="19"/>
                </a:cubicBezTo>
                <a:cubicBezTo>
                  <a:pt x="84" y="19"/>
                  <a:pt x="84" y="19"/>
                  <a:pt x="84" y="19"/>
                </a:cubicBezTo>
                <a:cubicBezTo>
                  <a:pt x="92" y="15"/>
                  <a:pt x="92" y="15"/>
                  <a:pt x="92" y="15"/>
                </a:cubicBezTo>
                <a:cubicBezTo>
                  <a:pt x="94" y="15"/>
                  <a:pt x="95" y="14"/>
                  <a:pt x="96" y="13"/>
                </a:cubicBezTo>
                <a:cubicBezTo>
                  <a:pt x="99" y="10"/>
                  <a:pt x="99" y="10"/>
                  <a:pt x="99" y="10"/>
                </a:cubicBezTo>
                <a:cubicBezTo>
                  <a:pt x="104" y="11"/>
                  <a:pt x="110" y="13"/>
                  <a:pt x="115" y="16"/>
                </a:cubicBezTo>
                <a:cubicBezTo>
                  <a:pt x="115" y="16"/>
                  <a:pt x="111" y="33"/>
                  <a:pt x="111" y="33"/>
                </a:cubicBezTo>
                <a:cubicBezTo>
                  <a:pt x="111" y="33"/>
                  <a:pt x="111" y="33"/>
                  <a:pt x="110" y="33"/>
                </a:cubicBezTo>
                <a:cubicBezTo>
                  <a:pt x="95" y="34"/>
                  <a:pt x="95" y="34"/>
                  <a:pt x="95" y="34"/>
                </a:cubicBezTo>
                <a:cubicBezTo>
                  <a:pt x="93" y="35"/>
                  <a:pt x="91" y="35"/>
                  <a:pt x="90" y="36"/>
                </a:cubicBezTo>
                <a:cubicBezTo>
                  <a:pt x="80" y="46"/>
                  <a:pt x="80" y="46"/>
                  <a:pt x="80" y="46"/>
                </a:cubicBezTo>
                <a:cubicBezTo>
                  <a:pt x="80" y="46"/>
                  <a:pt x="80" y="46"/>
                  <a:pt x="80" y="46"/>
                </a:cubicBezTo>
                <a:cubicBezTo>
                  <a:pt x="71" y="49"/>
                  <a:pt x="71" y="49"/>
                  <a:pt x="71" y="49"/>
                </a:cubicBezTo>
                <a:cubicBezTo>
                  <a:pt x="68" y="50"/>
                  <a:pt x="66" y="52"/>
                  <a:pt x="66" y="55"/>
                </a:cubicBezTo>
                <a:cubicBezTo>
                  <a:pt x="65" y="58"/>
                  <a:pt x="67" y="61"/>
                  <a:pt x="69" y="62"/>
                </a:cubicBezTo>
                <a:cubicBezTo>
                  <a:pt x="70" y="63"/>
                  <a:pt x="71" y="63"/>
                  <a:pt x="72" y="63"/>
                </a:cubicBezTo>
                <a:cubicBezTo>
                  <a:pt x="101" y="65"/>
                  <a:pt x="101" y="65"/>
                  <a:pt x="101" y="65"/>
                </a:cubicBezTo>
                <a:cubicBezTo>
                  <a:pt x="101" y="65"/>
                  <a:pt x="101" y="65"/>
                  <a:pt x="101" y="65"/>
                </a:cubicBezTo>
                <a:cubicBezTo>
                  <a:pt x="102" y="67"/>
                  <a:pt x="102" y="67"/>
                  <a:pt x="102" y="67"/>
                </a:cubicBezTo>
                <a:cubicBezTo>
                  <a:pt x="102" y="67"/>
                  <a:pt x="102" y="67"/>
                  <a:pt x="102" y="67"/>
                </a:cubicBezTo>
                <a:cubicBezTo>
                  <a:pt x="92" y="74"/>
                  <a:pt x="92" y="74"/>
                  <a:pt x="92" y="74"/>
                </a:cubicBezTo>
                <a:cubicBezTo>
                  <a:pt x="92" y="74"/>
                  <a:pt x="92" y="74"/>
                  <a:pt x="92" y="74"/>
                </a:cubicBezTo>
                <a:cubicBezTo>
                  <a:pt x="76" y="73"/>
                  <a:pt x="76" y="73"/>
                  <a:pt x="76" y="73"/>
                </a:cubicBezTo>
                <a:cubicBezTo>
                  <a:pt x="65" y="68"/>
                  <a:pt x="65" y="68"/>
                  <a:pt x="65" y="68"/>
                </a:cubicBezTo>
                <a:cubicBezTo>
                  <a:pt x="63" y="67"/>
                  <a:pt x="60" y="67"/>
                  <a:pt x="58" y="69"/>
                </a:cubicBezTo>
                <a:cubicBezTo>
                  <a:pt x="47" y="77"/>
                  <a:pt x="47" y="77"/>
                  <a:pt x="47" y="77"/>
                </a:cubicBezTo>
                <a:cubicBezTo>
                  <a:pt x="45" y="79"/>
                  <a:pt x="44" y="80"/>
                  <a:pt x="44" y="82"/>
                </a:cubicBezTo>
                <a:cubicBezTo>
                  <a:pt x="42" y="95"/>
                  <a:pt x="42" y="95"/>
                  <a:pt x="42" y="95"/>
                </a:cubicBezTo>
                <a:cubicBezTo>
                  <a:pt x="42" y="96"/>
                  <a:pt x="42" y="98"/>
                  <a:pt x="43" y="99"/>
                </a:cubicBezTo>
                <a:cubicBezTo>
                  <a:pt x="50" y="112"/>
                  <a:pt x="50" y="112"/>
                  <a:pt x="50" y="112"/>
                </a:cubicBezTo>
                <a:cubicBezTo>
                  <a:pt x="51" y="114"/>
                  <a:pt x="54" y="116"/>
                  <a:pt x="56" y="116"/>
                </a:cubicBezTo>
                <a:cubicBezTo>
                  <a:pt x="69" y="117"/>
                  <a:pt x="69" y="117"/>
                  <a:pt x="69" y="117"/>
                </a:cubicBezTo>
                <a:cubicBezTo>
                  <a:pt x="69" y="117"/>
                  <a:pt x="69" y="117"/>
                  <a:pt x="69" y="117"/>
                </a:cubicBezTo>
                <a:cubicBezTo>
                  <a:pt x="72" y="125"/>
                  <a:pt x="72" y="125"/>
                  <a:pt x="72" y="125"/>
                </a:cubicBezTo>
                <a:cubicBezTo>
                  <a:pt x="75" y="139"/>
                  <a:pt x="75" y="139"/>
                  <a:pt x="75" y="139"/>
                </a:cubicBezTo>
                <a:cubicBezTo>
                  <a:pt x="76" y="141"/>
                  <a:pt x="77" y="142"/>
                  <a:pt x="79" y="144"/>
                </a:cubicBezTo>
                <a:cubicBezTo>
                  <a:pt x="85" y="147"/>
                  <a:pt x="85" y="147"/>
                  <a:pt x="85" y="147"/>
                </a:cubicBezTo>
                <a:cubicBezTo>
                  <a:pt x="86" y="148"/>
                  <a:pt x="88" y="148"/>
                  <a:pt x="89" y="148"/>
                </a:cubicBezTo>
                <a:cubicBezTo>
                  <a:pt x="91" y="148"/>
                  <a:pt x="92" y="148"/>
                  <a:pt x="94" y="146"/>
                </a:cubicBezTo>
                <a:cubicBezTo>
                  <a:pt x="104" y="136"/>
                  <a:pt x="104" y="136"/>
                  <a:pt x="104" y="136"/>
                </a:cubicBezTo>
                <a:cubicBezTo>
                  <a:pt x="105" y="135"/>
                  <a:pt x="106" y="133"/>
                  <a:pt x="106" y="131"/>
                </a:cubicBezTo>
                <a:cubicBezTo>
                  <a:pt x="107" y="115"/>
                  <a:pt x="107" y="115"/>
                  <a:pt x="107" y="115"/>
                </a:cubicBezTo>
                <a:cubicBezTo>
                  <a:pt x="107" y="115"/>
                  <a:pt x="107" y="115"/>
                  <a:pt x="107" y="115"/>
                </a:cubicBezTo>
                <a:cubicBezTo>
                  <a:pt x="114" y="103"/>
                  <a:pt x="114" y="103"/>
                  <a:pt x="114" y="103"/>
                </a:cubicBezTo>
                <a:cubicBezTo>
                  <a:pt x="116" y="100"/>
                  <a:pt x="116" y="97"/>
                  <a:pt x="113" y="94"/>
                </a:cubicBezTo>
                <a:cubicBezTo>
                  <a:pt x="109" y="90"/>
                  <a:pt x="109" y="90"/>
                  <a:pt x="109" y="90"/>
                </a:cubicBezTo>
                <a:cubicBezTo>
                  <a:pt x="109" y="90"/>
                  <a:pt x="109" y="90"/>
                  <a:pt x="109" y="90"/>
                </a:cubicBezTo>
                <a:cubicBezTo>
                  <a:pt x="109" y="86"/>
                  <a:pt x="109" y="86"/>
                  <a:pt x="109" y="86"/>
                </a:cubicBezTo>
                <a:cubicBezTo>
                  <a:pt x="109" y="85"/>
                  <a:pt x="109" y="85"/>
                  <a:pt x="109" y="85"/>
                </a:cubicBezTo>
                <a:cubicBezTo>
                  <a:pt x="109" y="85"/>
                  <a:pt x="109" y="85"/>
                  <a:pt x="109" y="85"/>
                </a:cubicBezTo>
                <a:cubicBezTo>
                  <a:pt x="118" y="91"/>
                  <a:pt x="118" y="91"/>
                  <a:pt x="118" y="91"/>
                </a:cubicBezTo>
                <a:cubicBezTo>
                  <a:pt x="121" y="93"/>
                  <a:pt x="125" y="93"/>
                  <a:pt x="128" y="90"/>
                </a:cubicBezTo>
                <a:cubicBezTo>
                  <a:pt x="131" y="86"/>
                  <a:pt x="131" y="86"/>
                  <a:pt x="131" y="86"/>
                </a:cubicBezTo>
                <a:cubicBezTo>
                  <a:pt x="133" y="84"/>
                  <a:pt x="133" y="82"/>
                  <a:pt x="133" y="80"/>
                </a:cubicBezTo>
                <a:cubicBezTo>
                  <a:pt x="132" y="77"/>
                  <a:pt x="130" y="75"/>
                  <a:pt x="128" y="75"/>
                </a:cubicBezTo>
                <a:cubicBezTo>
                  <a:pt x="128" y="74"/>
                  <a:pt x="128" y="74"/>
                  <a:pt x="128" y="74"/>
                </a:cubicBezTo>
                <a:cubicBezTo>
                  <a:pt x="128" y="74"/>
                  <a:pt x="128" y="74"/>
                  <a:pt x="128" y="74"/>
                </a:cubicBezTo>
                <a:cubicBezTo>
                  <a:pt x="128" y="74"/>
                  <a:pt x="128" y="74"/>
                  <a:pt x="128" y="74"/>
                </a:cubicBezTo>
                <a:cubicBezTo>
                  <a:pt x="128" y="74"/>
                  <a:pt x="128" y="74"/>
                  <a:pt x="128" y="74"/>
                </a:cubicBezTo>
                <a:cubicBezTo>
                  <a:pt x="133" y="72"/>
                  <a:pt x="133" y="72"/>
                  <a:pt x="133" y="72"/>
                </a:cubicBezTo>
                <a:cubicBezTo>
                  <a:pt x="133" y="71"/>
                  <a:pt x="133" y="71"/>
                  <a:pt x="133" y="72"/>
                </a:cubicBezTo>
                <a:cubicBezTo>
                  <a:pt x="138" y="75"/>
                  <a:pt x="138" y="75"/>
                  <a:pt x="138" y="75"/>
                </a:cubicBezTo>
                <a:cubicBezTo>
                  <a:pt x="140" y="76"/>
                  <a:pt x="142" y="77"/>
                  <a:pt x="144" y="76"/>
                </a:cubicBezTo>
                <a:cubicBezTo>
                  <a:pt x="147" y="75"/>
                  <a:pt x="148" y="73"/>
                  <a:pt x="149" y="71"/>
                </a:cubicBezTo>
                <a:cubicBezTo>
                  <a:pt x="150" y="68"/>
                  <a:pt x="150" y="68"/>
                  <a:pt x="150" y="68"/>
                </a:cubicBezTo>
                <a:cubicBezTo>
                  <a:pt x="150" y="68"/>
                  <a:pt x="150" y="68"/>
                  <a:pt x="150" y="68"/>
                </a:cubicBezTo>
                <a:cubicBezTo>
                  <a:pt x="152" y="67"/>
                  <a:pt x="152" y="67"/>
                  <a:pt x="152" y="67"/>
                </a:cubicBezTo>
                <a:cubicBezTo>
                  <a:pt x="153" y="71"/>
                  <a:pt x="153" y="76"/>
                  <a:pt x="153" y="80"/>
                </a:cubicBezTo>
                <a:cubicBezTo>
                  <a:pt x="153" y="120"/>
                  <a:pt x="120" y="153"/>
                  <a:pt x="80" y="153"/>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Light" panose="020B0502040204020203" charset="-122"/>
              <a:ea typeface="微软雅黑 Light" panose="020B0502040204020203" charset="-122"/>
            </a:endParaRPr>
          </a:p>
        </p:txBody>
      </p:sp>
      <p:sp>
        <p:nvSpPr>
          <p:cNvPr id="32" name="Freeform 142"/>
          <p:cNvSpPr>
            <a:spLocks noEditPoints="1"/>
          </p:cNvSpPr>
          <p:nvPr/>
        </p:nvSpPr>
        <p:spPr bwMode="auto">
          <a:xfrm>
            <a:off x="10685973" y="3157404"/>
            <a:ext cx="442232" cy="370240"/>
          </a:xfrm>
          <a:custGeom>
            <a:avLst/>
            <a:gdLst>
              <a:gd name="T0" fmla="*/ 57 w 160"/>
              <a:gd name="T1" fmla="*/ 14 h 133"/>
              <a:gd name="T2" fmla="*/ 47 w 160"/>
              <a:gd name="T3" fmla="*/ 0 h 133"/>
              <a:gd name="T4" fmla="*/ 20 w 160"/>
              <a:gd name="T5" fmla="*/ 10 h 133"/>
              <a:gd name="T6" fmla="*/ 4 w 160"/>
              <a:gd name="T7" fmla="*/ 14 h 133"/>
              <a:gd name="T8" fmla="*/ 4 w 160"/>
              <a:gd name="T9" fmla="*/ 23 h 133"/>
              <a:gd name="T10" fmla="*/ 20 w 160"/>
              <a:gd name="T11" fmla="*/ 26 h 133"/>
              <a:gd name="T12" fmla="*/ 47 w 160"/>
              <a:gd name="T13" fmla="*/ 37 h 133"/>
              <a:gd name="T14" fmla="*/ 57 w 160"/>
              <a:gd name="T15" fmla="*/ 23 h 133"/>
              <a:gd name="T16" fmla="*/ 160 w 160"/>
              <a:gd name="T17" fmla="*/ 18 h 133"/>
              <a:gd name="T18" fmla="*/ 49 w 160"/>
              <a:gd name="T19" fmla="*/ 26 h 133"/>
              <a:gd name="T20" fmla="*/ 31 w 160"/>
              <a:gd name="T21" fmla="*/ 29 h 133"/>
              <a:gd name="T22" fmla="*/ 29 w 160"/>
              <a:gd name="T23" fmla="*/ 10 h 133"/>
              <a:gd name="T24" fmla="*/ 47 w 160"/>
              <a:gd name="T25" fmla="*/ 8 h 133"/>
              <a:gd name="T26" fmla="*/ 49 w 160"/>
              <a:gd name="T27" fmla="*/ 26 h 133"/>
              <a:gd name="T28" fmla="*/ 140 w 160"/>
              <a:gd name="T29" fmla="*/ 60 h 133"/>
              <a:gd name="T30" fmla="*/ 129 w 160"/>
              <a:gd name="T31" fmla="*/ 46 h 133"/>
              <a:gd name="T32" fmla="*/ 103 w 160"/>
              <a:gd name="T33" fmla="*/ 57 h 133"/>
              <a:gd name="T34" fmla="*/ 4 w 160"/>
              <a:gd name="T35" fmla="*/ 60 h 133"/>
              <a:gd name="T36" fmla="*/ 4 w 160"/>
              <a:gd name="T37" fmla="*/ 69 h 133"/>
              <a:gd name="T38" fmla="*/ 103 w 160"/>
              <a:gd name="T39" fmla="*/ 73 h 133"/>
              <a:gd name="T40" fmla="*/ 129 w 160"/>
              <a:gd name="T41" fmla="*/ 83 h 133"/>
              <a:gd name="T42" fmla="*/ 140 w 160"/>
              <a:gd name="T43" fmla="*/ 69 h 133"/>
              <a:gd name="T44" fmla="*/ 160 w 160"/>
              <a:gd name="T45" fmla="*/ 65 h 133"/>
              <a:gd name="T46" fmla="*/ 131 w 160"/>
              <a:gd name="T47" fmla="*/ 73 h 133"/>
              <a:gd name="T48" fmla="*/ 113 w 160"/>
              <a:gd name="T49" fmla="*/ 75 h 133"/>
              <a:gd name="T50" fmla="*/ 111 w 160"/>
              <a:gd name="T51" fmla="*/ 57 h 133"/>
              <a:gd name="T52" fmla="*/ 129 w 160"/>
              <a:gd name="T53" fmla="*/ 55 h 133"/>
              <a:gd name="T54" fmla="*/ 131 w 160"/>
              <a:gd name="T55" fmla="*/ 73 h 133"/>
              <a:gd name="T56" fmla="*/ 86 w 160"/>
              <a:gd name="T57" fmla="*/ 110 h 133"/>
              <a:gd name="T58" fmla="*/ 76 w 160"/>
              <a:gd name="T59" fmla="*/ 96 h 133"/>
              <a:gd name="T60" fmla="*/ 50 w 160"/>
              <a:gd name="T61" fmla="*/ 106 h 133"/>
              <a:gd name="T62" fmla="*/ 4 w 160"/>
              <a:gd name="T63" fmla="*/ 110 h 133"/>
              <a:gd name="T64" fmla="*/ 4 w 160"/>
              <a:gd name="T65" fmla="*/ 118 h 133"/>
              <a:gd name="T66" fmla="*/ 50 w 160"/>
              <a:gd name="T67" fmla="*/ 122 h 133"/>
              <a:gd name="T68" fmla="*/ 76 w 160"/>
              <a:gd name="T69" fmla="*/ 133 h 133"/>
              <a:gd name="T70" fmla="*/ 86 w 160"/>
              <a:gd name="T71" fmla="*/ 118 h 133"/>
              <a:gd name="T72" fmla="*/ 160 w 160"/>
              <a:gd name="T73" fmla="*/ 114 h 133"/>
              <a:gd name="T74" fmla="*/ 78 w 160"/>
              <a:gd name="T75" fmla="*/ 122 h 133"/>
              <a:gd name="T76" fmla="*/ 60 w 160"/>
              <a:gd name="T77" fmla="*/ 124 h 133"/>
              <a:gd name="T78" fmla="*/ 58 w 160"/>
              <a:gd name="T79" fmla="*/ 106 h 133"/>
              <a:gd name="T80" fmla="*/ 76 w 160"/>
              <a:gd name="T81" fmla="*/ 104 h 133"/>
              <a:gd name="T82" fmla="*/ 78 w 160"/>
              <a:gd name="T83" fmla="*/ 1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33">
                <a:moveTo>
                  <a:pt x="156" y="14"/>
                </a:moveTo>
                <a:cubicBezTo>
                  <a:pt x="57" y="14"/>
                  <a:pt x="57" y="14"/>
                  <a:pt x="57" y="14"/>
                </a:cubicBezTo>
                <a:cubicBezTo>
                  <a:pt x="57" y="10"/>
                  <a:pt x="57" y="10"/>
                  <a:pt x="57" y="10"/>
                </a:cubicBezTo>
                <a:cubicBezTo>
                  <a:pt x="57" y="5"/>
                  <a:pt x="53" y="0"/>
                  <a:pt x="47" y="0"/>
                </a:cubicBezTo>
                <a:cubicBezTo>
                  <a:pt x="31" y="0"/>
                  <a:pt x="31" y="0"/>
                  <a:pt x="31" y="0"/>
                </a:cubicBezTo>
                <a:cubicBezTo>
                  <a:pt x="25" y="0"/>
                  <a:pt x="20" y="5"/>
                  <a:pt x="20" y="10"/>
                </a:cubicBezTo>
                <a:cubicBezTo>
                  <a:pt x="20" y="14"/>
                  <a:pt x="20" y="14"/>
                  <a:pt x="20" y="14"/>
                </a:cubicBezTo>
                <a:cubicBezTo>
                  <a:pt x="4" y="14"/>
                  <a:pt x="4" y="14"/>
                  <a:pt x="4" y="14"/>
                </a:cubicBezTo>
                <a:cubicBezTo>
                  <a:pt x="2" y="14"/>
                  <a:pt x="0" y="16"/>
                  <a:pt x="0" y="18"/>
                </a:cubicBezTo>
                <a:cubicBezTo>
                  <a:pt x="0" y="21"/>
                  <a:pt x="2" y="23"/>
                  <a:pt x="4" y="23"/>
                </a:cubicBezTo>
                <a:cubicBezTo>
                  <a:pt x="20" y="23"/>
                  <a:pt x="20" y="23"/>
                  <a:pt x="20" y="23"/>
                </a:cubicBezTo>
                <a:cubicBezTo>
                  <a:pt x="20" y="26"/>
                  <a:pt x="20" y="26"/>
                  <a:pt x="20" y="26"/>
                </a:cubicBezTo>
                <a:cubicBezTo>
                  <a:pt x="20" y="32"/>
                  <a:pt x="25" y="37"/>
                  <a:pt x="31" y="37"/>
                </a:cubicBezTo>
                <a:cubicBezTo>
                  <a:pt x="47" y="37"/>
                  <a:pt x="47" y="37"/>
                  <a:pt x="47" y="37"/>
                </a:cubicBezTo>
                <a:cubicBezTo>
                  <a:pt x="53" y="37"/>
                  <a:pt x="57" y="32"/>
                  <a:pt x="57" y="26"/>
                </a:cubicBezTo>
                <a:cubicBezTo>
                  <a:pt x="57" y="23"/>
                  <a:pt x="57" y="23"/>
                  <a:pt x="57" y="23"/>
                </a:cubicBezTo>
                <a:cubicBezTo>
                  <a:pt x="156" y="23"/>
                  <a:pt x="156" y="23"/>
                  <a:pt x="156" y="23"/>
                </a:cubicBezTo>
                <a:cubicBezTo>
                  <a:pt x="158" y="23"/>
                  <a:pt x="160" y="21"/>
                  <a:pt x="160" y="18"/>
                </a:cubicBezTo>
                <a:cubicBezTo>
                  <a:pt x="160" y="16"/>
                  <a:pt x="158" y="14"/>
                  <a:pt x="156" y="14"/>
                </a:cubicBezTo>
                <a:close/>
                <a:moveTo>
                  <a:pt x="49" y="26"/>
                </a:moveTo>
                <a:cubicBezTo>
                  <a:pt x="49" y="28"/>
                  <a:pt x="48" y="29"/>
                  <a:pt x="47" y="29"/>
                </a:cubicBezTo>
                <a:cubicBezTo>
                  <a:pt x="31" y="29"/>
                  <a:pt x="31" y="29"/>
                  <a:pt x="31" y="29"/>
                </a:cubicBezTo>
                <a:cubicBezTo>
                  <a:pt x="30" y="29"/>
                  <a:pt x="29" y="28"/>
                  <a:pt x="29" y="26"/>
                </a:cubicBezTo>
                <a:cubicBezTo>
                  <a:pt x="29" y="10"/>
                  <a:pt x="29" y="10"/>
                  <a:pt x="29" y="10"/>
                </a:cubicBezTo>
                <a:cubicBezTo>
                  <a:pt x="29" y="9"/>
                  <a:pt x="30" y="8"/>
                  <a:pt x="31" y="8"/>
                </a:cubicBezTo>
                <a:cubicBezTo>
                  <a:pt x="47" y="8"/>
                  <a:pt x="47" y="8"/>
                  <a:pt x="47" y="8"/>
                </a:cubicBezTo>
                <a:cubicBezTo>
                  <a:pt x="48" y="8"/>
                  <a:pt x="49" y="9"/>
                  <a:pt x="49" y="10"/>
                </a:cubicBezTo>
                <a:lnTo>
                  <a:pt x="49" y="26"/>
                </a:lnTo>
                <a:close/>
                <a:moveTo>
                  <a:pt x="156" y="60"/>
                </a:moveTo>
                <a:cubicBezTo>
                  <a:pt x="140" y="60"/>
                  <a:pt x="140" y="60"/>
                  <a:pt x="140" y="60"/>
                </a:cubicBezTo>
                <a:cubicBezTo>
                  <a:pt x="140" y="57"/>
                  <a:pt x="140" y="57"/>
                  <a:pt x="140" y="57"/>
                </a:cubicBezTo>
                <a:cubicBezTo>
                  <a:pt x="140" y="51"/>
                  <a:pt x="135" y="46"/>
                  <a:pt x="129" y="46"/>
                </a:cubicBezTo>
                <a:cubicBezTo>
                  <a:pt x="113" y="46"/>
                  <a:pt x="113" y="46"/>
                  <a:pt x="113" y="46"/>
                </a:cubicBezTo>
                <a:cubicBezTo>
                  <a:pt x="107" y="46"/>
                  <a:pt x="103" y="51"/>
                  <a:pt x="103" y="57"/>
                </a:cubicBezTo>
                <a:cubicBezTo>
                  <a:pt x="103" y="60"/>
                  <a:pt x="103" y="60"/>
                  <a:pt x="103" y="60"/>
                </a:cubicBezTo>
                <a:cubicBezTo>
                  <a:pt x="4" y="60"/>
                  <a:pt x="4" y="60"/>
                  <a:pt x="4" y="60"/>
                </a:cubicBezTo>
                <a:cubicBezTo>
                  <a:pt x="2" y="60"/>
                  <a:pt x="0" y="62"/>
                  <a:pt x="0" y="65"/>
                </a:cubicBezTo>
                <a:cubicBezTo>
                  <a:pt x="0" y="67"/>
                  <a:pt x="2" y="69"/>
                  <a:pt x="4" y="69"/>
                </a:cubicBezTo>
                <a:cubicBezTo>
                  <a:pt x="103" y="69"/>
                  <a:pt x="103" y="69"/>
                  <a:pt x="103" y="69"/>
                </a:cubicBezTo>
                <a:cubicBezTo>
                  <a:pt x="103" y="73"/>
                  <a:pt x="103" y="73"/>
                  <a:pt x="103" y="73"/>
                </a:cubicBezTo>
                <a:cubicBezTo>
                  <a:pt x="103" y="78"/>
                  <a:pt x="107" y="83"/>
                  <a:pt x="113" y="83"/>
                </a:cubicBezTo>
                <a:cubicBezTo>
                  <a:pt x="129" y="83"/>
                  <a:pt x="129" y="83"/>
                  <a:pt x="129" y="83"/>
                </a:cubicBezTo>
                <a:cubicBezTo>
                  <a:pt x="135" y="83"/>
                  <a:pt x="140" y="78"/>
                  <a:pt x="140" y="73"/>
                </a:cubicBezTo>
                <a:cubicBezTo>
                  <a:pt x="140" y="69"/>
                  <a:pt x="140" y="69"/>
                  <a:pt x="140" y="69"/>
                </a:cubicBezTo>
                <a:cubicBezTo>
                  <a:pt x="156" y="69"/>
                  <a:pt x="156" y="69"/>
                  <a:pt x="156" y="69"/>
                </a:cubicBezTo>
                <a:cubicBezTo>
                  <a:pt x="158" y="69"/>
                  <a:pt x="160" y="67"/>
                  <a:pt x="160" y="65"/>
                </a:cubicBezTo>
                <a:cubicBezTo>
                  <a:pt x="160" y="62"/>
                  <a:pt x="158" y="60"/>
                  <a:pt x="156" y="60"/>
                </a:cubicBezTo>
                <a:close/>
                <a:moveTo>
                  <a:pt x="131" y="73"/>
                </a:moveTo>
                <a:cubicBezTo>
                  <a:pt x="131" y="74"/>
                  <a:pt x="130" y="75"/>
                  <a:pt x="129" y="75"/>
                </a:cubicBezTo>
                <a:cubicBezTo>
                  <a:pt x="113" y="75"/>
                  <a:pt x="113" y="75"/>
                  <a:pt x="113" y="75"/>
                </a:cubicBezTo>
                <a:cubicBezTo>
                  <a:pt x="112" y="75"/>
                  <a:pt x="111" y="74"/>
                  <a:pt x="111" y="73"/>
                </a:cubicBezTo>
                <a:cubicBezTo>
                  <a:pt x="111" y="57"/>
                  <a:pt x="111" y="57"/>
                  <a:pt x="111" y="57"/>
                </a:cubicBezTo>
                <a:cubicBezTo>
                  <a:pt x="111" y="55"/>
                  <a:pt x="112" y="55"/>
                  <a:pt x="113" y="55"/>
                </a:cubicBezTo>
                <a:cubicBezTo>
                  <a:pt x="129" y="55"/>
                  <a:pt x="129" y="55"/>
                  <a:pt x="129" y="55"/>
                </a:cubicBezTo>
                <a:cubicBezTo>
                  <a:pt x="130" y="55"/>
                  <a:pt x="131" y="55"/>
                  <a:pt x="131" y="57"/>
                </a:cubicBezTo>
                <a:lnTo>
                  <a:pt x="131" y="73"/>
                </a:lnTo>
                <a:close/>
                <a:moveTo>
                  <a:pt x="156" y="110"/>
                </a:moveTo>
                <a:cubicBezTo>
                  <a:pt x="86" y="110"/>
                  <a:pt x="86" y="110"/>
                  <a:pt x="86" y="110"/>
                </a:cubicBezTo>
                <a:cubicBezTo>
                  <a:pt x="86" y="106"/>
                  <a:pt x="86" y="106"/>
                  <a:pt x="86" y="106"/>
                </a:cubicBezTo>
                <a:cubicBezTo>
                  <a:pt x="86" y="100"/>
                  <a:pt x="82" y="96"/>
                  <a:pt x="76" y="96"/>
                </a:cubicBezTo>
                <a:cubicBezTo>
                  <a:pt x="60" y="96"/>
                  <a:pt x="60" y="96"/>
                  <a:pt x="60" y="96"/>
                </a:cubicBezTo>
                <a:cubicBezTo>
                  <a:pt x="54" y="96"/>
                  <a:pt x="50" y="100"/>
                  <a:pt x="50" y="106"/>
                </a:cubicBezTo>
                <a:cubicBezTo>
                  <a:pt x="50" y="110"/>
                  <a:pt x="50" y="110"/>
                  <a:pt x="50" y="110"/>
                </a:cubicBezTo>
                <a:cubicBezTo>
                  <a:pt x="4" y="110"/>
                  <a:pt x="4" y="110"/>
                  <a:pt x="4" y="110"/>
                </a:cubicBezTo>
                <a:cubicBezTo>
                  <a:pt x="2" y="110"/>
                  <a:pt x="0" y="112"/>
                  <a:pt x="0" y="114"/>
                </a:cubicBezTo>
                <a:cubicBezTo>
                  <a:pt x="0" y="117"/>
                  <a:pt x="2" y="118"/>
                  <a:pt x="4" y="118"/>
                </a:cubicBezTo>
                <a:cubicBezTo>
                  <a:pt x="50" y="118"/>
                  <a:pt x="50" y="118"/>
                  <a:pt x="50" y="118"/>
                </a:cubicBezTo>
                <a:cubicBezTo>
                  <a:pt x="50" y="122"/>
                  <a:pt x="50" y="122"/>
                  <a:pt x="50" y="122"/>
                </a:cubicBezTo>
                <a:cubicBezTo>
                  <a:pt x="50" y="128"/>
                  <a:pt x="54" y="133"/>
                  <a:pt x="60" y="133"/>
                </a:cubicBezTo>
                <a:cubicBezTo>
                  <a:pt x="76" y="133"/>
                  <a:pt x="76" y="133"/>
                  <a:pt x="76" y="133"/>
                </a:cubicBezTo>
                <a:cubicBezTo>
                  <a:pt x="82" y="133"/>
                  <a:pt x="86" y="128"/>
                  <a:pt x="86" y="122"/>
                </a:cubicBezTo>
                <a:cubicBezTo>
                  <a:pt x="86" y="118"/>
                  <a:pt x="86" y="118"/>
                  <a:pt x="86" y="118"/>
                </a:cubicBezTo>
                <a:cubicBezTo>
                  <a:pt x="156" y="118"/>
                  <a:pt x="156" y="118"/>
                  <a:pt x="156" y="118"/>
                </a:cubicBezTo>
                <a:cubicBezTo>
                  <a:pt x="158" y="118"/>
                  <a:pt x="160" y="117"/>
                  <a:pt x="160" y="114"/>
                </a:cubicBezTo>
                <a:cubicBezTo>
                  <a:pt x="160" y="112"/>
                  <a:pt x="158" y="110"/>
                  <a:pt x="156" y="110"/>
                </a:cubicBezTo>
                <a:close/>
                <a:moveTo>
                  <a:pt x="78" y="122"/>
                </a:moveTo>
                <a:cubicBezTo>
                  <a:pt x="78" y="123"/>
                  <a:pt x="77" y="124"/>
                  <a:pt x="76" y="124"/>
                </a:cubicBezTo>
                <a:cubicBezTo>
                  <a:pt x="60" y="124"/>
                  <a:pt x="60" y="124"/>
                  <a:pt x="60" y="124"/>
                </a:cubicBezTo>
                <a:cubicBezTo>
                  <a:pt x="59" y="124"/>
                  <a:pt x="58" y="123"/>
                  <a:pt x="58" y="122"/>
                </a:cubicBezTo>
                <a:cubicBezTo>
                  <a:pt x="58" y="106"/>
                  <a:pt x="58" y="106"/>
                  <a:pt x="58" y="106"/>
                </a:cubicBezTo>
                <a:cubicBezTo>
                  <a:pt x="58" y="105"/>
                  <a:pt x="59" y="104"/>
                  <a:pt x="60" y="104"/>
                </a:cubicBezTo>
                <a:cubicBezTo>
                  <a:pt x="76" y="104"/>
                  <a:pt x="76" y="104"/>
                  <a:pt x="76" y="104"/>
                </a:cubicBezTo>
                <a:cubicBezTo>
                  <a:pt x="77" y="104"/>
                  <a:pt x="78" y="105"/>
                  <a:pt x="78" y="106"/>
                </a:cubicBezTo>
                <a:lnTo>
                  <a:pt x="78" y="122"/>
                </a:lnTo>
                <a:close/>
              </a:path>
            </a:pathLst>
          </a:custGeom>
          <a:solidFill>
            <a:schemeClr val="bg1"/>
          </a:solidFill>
          <a:ln>
            <a:noFill/>
          </a:ln>
        </p:spPr>
        <p:txBody>
          <a:bodyPr vert="horz" wrap="square" lIns="91440" tIns="45720" rIns="91440" bIns="45720" numCol="1" anchor="t" anchorCtr="0" compatLnSpc="1"/>
          <a:lstStyle/>
          <a:p>
            <a:endParaRPr lang="en-US">
              <a:latin typeface="微软雅黑 Light" panose="020B0502040204020203" charset="-122"/>
              <a:ea typeface="微软雅黑 Light" panose="020B0502040204020203" charset="-122"/>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2"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4" name="直接连接符 3"/>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927940" y="1701407"/>
            <a:ext cx="2880000" cy="3960000"/>
          </a:xfrm>
          <a:prstGeom prst="roundRect">
            <a:avLst>
              <a:gd name="adj" fmla="val 5196"/>
            </a:avLst>
          </a:prstGeom>
          <a:solidFill>
            <a:schemeClr val="bg1">
              <a:lumMod val="95000"/>
            </a:schemeClr>
          </a:solidFill>
          <a:ln>
            <a:solidFill>
              <a:schemeClr val="bg1">
                <a:lumMod val="75000"/>
              </a:schemeClr>
            </a:solid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682426" y="3066484"/>
            <a:ext cx="1371028" cy="368300"/>
          </a:xfrm>
          <a:prstGeom prst="rect">
            <a:avLst/>
          </a:prstGeom>
          <a:noFill/>
        </p:spPr>
        <p:txBody>
          <a:bodyPr wrap="square" rtlCol="0">
            <a:spAutoFit/>
          </a:bodyPr>
          <a:lstStyle/>
          <a:p>
            <a:pPr algn="ctr"/>
            <a:r>
              <a:rPr lang="zh-CN" altLang="en-US" spc="130" dirty="0">
                <a:solidFill>
                  <a:schemeClr val="tx1">
                    <a:lumMod val="75000"/>
                    <a:lumOff val="25000"/>
                  </a:schemeClr>
                </a:solidFill>
                <a:latin typeface="微软雅黑 Light" panose="020B0502040204020203" charset="-122"/>
                <a:ea typeface="微软雅黑 Light" panose="020B0502040204020203" charset="-122"/>
                <a:cs typeface="Arial" panose="020B0704020202090204" pitchFamily="34" charset="0"/>
              </a:rPr>
              <a:t>输入标题</a:t>
            </a:r>
          </a:p>
        </p:txBody>
      </p:sp>
      <p:sp>
        <p:nvSpPr>
          <p:cNvPr id="25" name="文本框 24"/>
          <p:cNvSpPr txBox="1"/>
          <p:nvPr/>
        </p:nvSpPr>
        <p:spPr>
          <a:xfrm>
            <a:off x="1116310" y="3494935"/>
            <a:ext cx="2503259" cy="1360805"/>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此处输入文本内容，此处输入文本内容，此处输入文本内容，此处输入文本内容，此处输入文本内容，此处输入文本内容，此处输入文本内容</a:t>
            </a:r>
            <a:r>
              <a:rPr lang="en-US" altLang="zh-CN"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a:t>
            </a:r>
            <a:endPar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endParaRPr>
          </a:p>
        </p:txBody>
      </p:sp>
      <p:sp>
        <p:nvSpPr>
          <p:cNvPr id="26" name="Freeform 141"/>
          <p:cNvSpPr>
            <a:spLocks noEditPoints="1"/>
          </p:cNvSpPr>
          <p:nvPr/>
        </p:nvSpPr>
        <p:spPr bwMode="auto">
          <a:xfrm>
            <a:off x="2091565" y="2102922"/>
            <a:ext cx="552750" cy="557572"/>
          </a:xfrm>
          <a:custGeom>
            <a:avLst/>
            <a:gdLst>
              <a:gd name="T0" fmla="*/ 143 w 160"/>
              <a:gd name="T1" fmla="*/ 63 h 160"/>
              <a:gd name="T2" fmla="*/ 142 w 160"/>
              <a:gd name="T3" fmla="*/ 39 h 160"/>
              <a:gd name="T4" fmla="*/ 121 w 160"/>
              <a:gd name="T5" fmla="*/ 18 h 160"/>
              <a:gd name="T6" fmla="*/ 97 w 160"/>
              <a:gd name="T7" fmla="*/ 17 h 160"/>
              <a:gd name="T8" fmla="*/ 87 w 160"/>
              <a:gd name="T9" fmla="*/ 0 h 160"/>
              <a:gd name="T10" fmla="*/ 63 w 160"/>
              <a:gd name="T11" fmla="*/ 16 h 160"/>
              <a:gd name="T12" fmla="*/ 47 w 160"/>
              <a:gd name="T13" fmla="*/ 23 h 160"/>
              <a:gd name="T14" fmla="*/ 18 w 160"/>
              <a:gd name="T15" fmla="*/ 28 h 160"/>
              <a:gd name="T16" fmla="*/ 23 w 160"/>
              <a:gd name="T17" fmla="*/ 48 h 160"/>
              <a:gd name="T18" fmla="*/ 7 w 160"/>
              <a:gd name="T19" fmla="*/ 65 h 160"/>
              <a:gd name="T20" fmla="*/ 7 w 160"/>
              <a:gd name="T21" fmla="*/ 95 h 160"/>
              <a:gd name="T22" fmla="*/ 23 w 160"/>
              <a:gd name="T23" fmla="*/ 112 h 160"/>
              <a:gd name="T24" fmla="*/ 18 w 160"/>
              <a:gd name="T25" fmla="*/ 132 h 160"/>
              <a:gd name="T26" fmla="*/ 47 w 160"/>
              <a:gd name="T27" fmla="*/ 137 h 160"/>
              <a:gd name="T28" fmla="*/ 63 w 160"/>
              <a:gd name="T29" fmla="*/ 144 h 160"/>
              <a:gd name="T30" fmla="*/ 87 w 160"/>
              <a:gd name="T31" fmla="*/ 160 h 160"/>
              <a:gd name="T32" fmla="*/ 97 w 160"/>
              <a:gd name="T33" fmla="*/ 143 h 160"/>
              <a:gd name="T34" fmla="*/ 121 w 160"/>
              <a:gd name="T35" fmla="*/ 142 h 160"/>
              <a:gd name="T36" fmla="*/ 142 w 160"/>
              <a:gd name="T37" fmla="*/ 121 h 160"/>
              <a:gd name="T38" fmla="*/ 143 w 160"/>
              <a:gd name="T39" fmla="*/ 97 h 160"/>
              <a:gd name="T40" fmla="*/ 160 w 160"/>
              <a:gd name="T41" fmla="*/ 87 h 160"/>
              <a:gd name="T42" fmla="*/ 153 w 160"/>
              <a:gd name="T43" fmla="*/ 87 h 160"/>
              <a:gd name="T44" fmla="*/ 136 w 160"/>
              <a:gd name="T45" fmla="*/ 95 h 160"/>
              <a:gd name="T46" fmla="*/ 136 w 160"/>
              <a:gd name="T47" fmla="*/ 125 h 160"/>
              <a:gd name="T48" fmla="*/ 125 w 160"/>
              <a:gd name="T49" fmla="*/ 136 h 160"/>
              <a:gd name="T50" fmla="*/ 95 w 160"/>
              <a:gd name="T51" fmla="*/ 136 h 160"/>
              <a:gd name="T52" fmla="*/ 87 w 160"/>
              <a:gd name="T53" fmla="*/ 153 h 160"/>
              <a:gd name="T54" fmla="*/ 71 w 160"/>
              <a:gd name="T55" fmla="*/ 143 h 160"/>
              <a:gd name="T56" fmla="*/ 47 w 160"/>
              <a:gd name="T57" fmla="*/ 129 h 160"/>
              <a:gd name="T58" fmla="*/ 34 w 160"/>
              <a:gd name="T59" fmla="*/ 136 h 160"/>
              <a:gd name="T60" fmla="*/ 29 w 160"/>
              <a:gd name="T61" fmla="*/ 118 h 160"/>
              <a:gd name="T62" fmla="*/ 17 w 160"/>
              <a:gd name="T63" fmla="*/ 89 h 160"/>
              <a:gd name="T64" fmla="*/ 7 w 160"/>
              <a:gd name="T65" fmla="*/ 73 h 160"/>
              <a:gd name="T66" fmla="*/ 24 w 160"/>
              <a:gd name="T67" fmla="*/ 65 h 160"/>
              <a:gd name="T68" fmla="*/ 24 w 160"/>
              <a:gd name="T69" fmla="*/ 35 h 160"/>
              <a:gd name="T70" fmla="*/ 35 w 160"/>
              <a:gd name="T71" fmla="*/ 24 h 160"/>
              <a:gd name="T72" fmla="*/ 65 w 160"/>
              <a:gd name="T73" fmla="*/ 24 h 160"/>
              <a:gd name="T74" fmla="*/ 73 w 160"/>
              <a:gd name="T75" fmla="*/ 7 h 160"/>
              <a:gd name="T76" fmla="*/ 89 w 160"/>
              <a:gd name="T77" fmla="*/ 17 h 160"/>
              <a:gd name="T78" fmla="*/ 118 w 160"/>
              <a:gd name="T79" fmla="*/ 29 h 160"/>
              <a:gd name="T80" fmla="*/ 136 w 160"/>
              <a:gd name="T81" fmla="*/ 34 h 160"/>
              <a:gd name="T82" fmla="*/ 130 w 160"/>
              <a:gd name="T83" fmla="*/ 52 h 160"/>
              <a:gd name="T84" fmla="*/ 152 w 160"/>
              <a:gd name="T85" fmla="*/ 72 h 160"/>
              <a:gd name="T86" fmla="*/ 80 w 160"/>
              <a:gd name="T87" fmla="*/ 45 h 160"/>
              <a:gd name="T88" fmla="*/ 115 w 160"/>
              <a:gd name="T89" fmla="*/ 80 h 160"/>
              <a:gd name="T90" fmla="*/ 53 w 160"/>
              <a:gd name="T91" fmla="*/ 80 h 160"/>
              <a:gd name="T92" fmla="*/ 80 w 160"/>
              <a:gd name="T93" fmla="*/ 10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 h="160">
                <a:moveTo>
                  <a:pt x="153" y="65"/>
                </a:moveTo>
                <a:cubicBezTo>
                  <a:pt x="150" y="64"/>
                  <a:pt x="147" y="64"/>
                  <a:pt x="144" y="63"/>
                </a:cubicBezTo>
                <a:cubicBezTo>
                  <a:pt x="143" y="63"/>
                  <a:pt x="143" y="63"/>
                  <a:pt x="143" y="63"/>
                </a:cubicBezTo>
                <a:cubicBezTo>
                  <a:pt x="141" y="57"/>
                  <a:pt x="139" y="52"/>
                  <a:pt x="137" y="48"/>
                </a:cubicBezTo>
                <a:cubicBezTo>
                  <a:pt x="137" y="47"/>
                  <a:pt x="137" y="47"/>
                  <a:pt x="137" y="47"/>
                </a:cubicBezTo>
                <a:cubicBezTo>
                  <a:pt x="139" y="44"/>
                  <a:pt x="141" y="42"/>
                  <a:pt x="142" y="39"/>
                </a:cubicBezTo>
                <a:cubicBezTo>
                  <a:pt x="145" y="36"/>
                  <a:pt x="145" y="31"/>
                  <a:pt x="142" y="28"/>
                </a:cubicBezTo>
                <a:cubicBezTo>
                  <a:pt x="132" y="18"/>
                  <a:pt x="132" y="18"/>
                  <a:pt x="132" y="18"/>
                </a:cubicBezTo>
                <a:cubicBezTo>
                  <a:pt x="129" y="15"/>
                  <a:pt x="124" y="15"/>
                  <a:pt x="121" y="18"/>
                </a:cubicBezTo>
                <a:cubicBezTo>
                  <a:pt x="118" y="19"/>
                  <a:pt x="116" y="21"/>
                  <a:pt x="113" y="23"/>
                </a:cubicBezTo>
                <a:cubicBezTo>
                  <a:pt x="113" y="23"/>
                  <a:pt x="113" y="23"/>
                  <a:pt x="112" y="23"/>
                </a:cubicBezTo>
                <a:cubicBezTo>
                  <a:pt x="108" y="21"/>
                  <a:pt x="103" y="19"/>
                  <a:pt x="97" y="17"/>
                </a:cubicBezTo>
                <a:cubicBezTo>
                  <a:pt x="97" y="17"/>
                  <a:pt x="97" y="17"/>
                  <a:pt x="97" y="16"/>
                </a:cubicBezTo>
                <a:cubicBezTo>
                  <a:pt x="96" y="13"/>
                  <a:pt x="96" y="10"/>
                  <a:pt x="95" y="7"/>
                </a:cubicBezTo>
                <a:cubicBezTo>
                  <a:pt x="95" y="3"/>
                  <a:pt x="91" y="0"/>
                  <a:pt x="87" y="0"/>
                </a:cubicBezTo>
                <a:cubicBezTo>
                  <a:pt x="73" y="0"/>
                  <a:pt x="73" y="0"/>
                  <a:pt x="73" y="0"/>
                </a:cubicBezTo>
                <a:cubicBezTo>
                  <a:pt x="69" y="0"/>
                  <a:pt x="65" y="3"/>
                  <a:pt x="65" y="7"/>
                </a:cubicBezTo>
                <a:cubicBezTo>
                  <a:pt x="64" y="10"/>
                  <a:pt x="64" y="13"/>
                  <a:pt x="63" y="16"/>
                </a:cubicBezTo>
                <a:cubicBezTo>
                  <a:pt x="63" y="17"/>
                  <a:pt x="63" y="17"/>
                  <a:pt x="63" y="17"/>
                </a:cubicBezTo>
                <a:cubicBezTo>
                  <a:pt x="57" y="19"/>
                  <a:pt x="52" y="21"/>
                  <a:pt x="48" y="23"/>
                </a:cubicBezTo>
                <a:cubicBezTo>
                  <a:pt x="47" y="23"/>
                  <a:pt x="47" y="23"/>
                  <a:pt x="47" y="23"/>
                </a:cubicBezTo>
                <a:cubicBezTo>
                  <a:pt x="44" y="21"/>
                  <a:pt x="42" y="19"/>
                  <a:pt x="39" y="18"/>
                </a:cubicBezTo>
                <a:cubicBezTo>
                  <a:pt x="36" y="15"/>
                  <a:pt x="31" y="15"/>
                  <a:pt x="28" y="18"/>
                </a:cubicBezTo>
                <a:cubicBezTo>
                  <a:pt x="18" y="28"/>
                  <a:pt x="18" y="28"/>
                  <a:pt x="18" y="28"/>
                </a:cubicBezTo>
                <a:cubicBezTo>
                  <a:pt x="15" y="31"/>
                  <a:pt x="15" y="36"/>
                  <a:pt x="18" y="39"/>
                </a:cubicBezTo>
                <a:cubicBezTo>
                  <a:pt x="19" y="42"/>
                  <a:pt x="21" y="44"/>
                  <a:pt x="23" y="47"/>
                </a:cubicBezTo>
                <a:cubicBezTo>
                  <a:pt x="23" y="47"/>
                  <a:pt x="23" y="47"/>
                  <a:pt x="23" y="48"/>
                </a:cubicBezTo>
                <a:cubicBezTo>
                  <a:pt x="21" y="52"/>
                  <a:pt x="19" y="57"/>
                  <a:pt x="17" y="63"/>
                </a:cubicBezTo>
                <a:cubicBezTo>
                  <a:pt x="17" y="63"/>
                  <a:pt x="17" y="63"/>
                  <a:pt x="16" y="63"/>
                </a:cubicBezTo>
                <a:cubicBezTo>
                  <a:pt x="13" y="64"/>
                  <a:pt x="10" y="64"/>
                  <a:pt x="7" y="65"/>
                </a:cubicBezTo>
                <a:cubicBezTo>
                  <a:pt x="3" y="65"/>
                  <a:pt x="0" y="69"/>
                  <a:pt x="0" y="73"/>
                </a:cubicBezTo>
                <a:cubicBezTo>
                  <a:pt x="0" y="87"/>
                  <a:pt x="0" y="87"/>
                  <a:pt x="0" y="87"/>
                </a:cubicBezTo>
                <a:cubicBezTo>
                  <a:pt x="0" y="91"/>
                  <a:pt x="3" y="95"/>
                  <a:pt x="7" y="95"/>
                </a:cubicBezTo>
                <a:cubicBezTo>
                  <a:pt x="10" y="96"/>
                  <a:pt x="13" y="96"/>
                  <a:pt x="16" y="97"/>
                </a:cubicBezTo>
                <a:cubicBezTo>
                  <a:pt x="17" y="97"/>
                  <a:pt x="17" y="97"/>
                  <a:pt x="17" y="97"/>
                </a:cubicBezTo>
                <a:cubicBezTo>
                  <a:pt x="19" y="103"/>
                  <a:pt x="21" y="108"/>
                  <a:pt x="23" y="112"/>
                </a:cubicBezTo>
                <a:cubicBezTo>
                  <a:pt x="23" y="113"/>
                  <a:pt x="23" y="113"/>
                  <a:pt x="23" y="113"/>
                </a:cubicBezTo>
                <a:cubicBezTo>
                  <a:pt x="21" y="116"/>
                  <a:pt x="19" y="118"/>
                  <a:pt x="18" y="121"/>
                </a:cubicBezTo>
                <a:cubicBezTo>
                  <a:pt x="15" y="124"/>
                  <a:pt x="15" y="129"/>
                  <a:pt x="18" y="132"/>
                </a:cubicBezTo>
                <a:cubicBezTo>
                  <a:pt x="28" y="142"/>
                  <a:pt x="28" y="142"/>
                  <a:pt x="28" y="142"/>
                </a:cubicBezTo>
                <a:cubicBezTo>
                  <a:pt x="31" y="145"/>
                  <a:pt x="36" y="145"/>
                  <a:pt x="39" y="142"/>
                </a:cubicBezTo>
                <a:cubicBezTo>
                  <a:pt x="42" y="141"/>
                  <a:pt x="44" y="139"/>
                  <a:pt x="47" y="137"/>
                </a:cubicBezTo>
                <a:cubicBezTo>
                  <a:pt x="47" y="137"/>
                  <a:pt x="47" y="137"/>
                  <a:pt x="48" y="137"/>
                </a:cubicBezTo>
                <a:cubicBezTo>
                  <a:pt x="52" y="139"/>
                  <a:pt x="57" y="141"/>
                  <a:pt x="63" y="143"/>
                </a:cubicBezTo>
                <a:cubicBezTo>
                  <a:pt x="63" y="143"/>
                  <a:pt x="63" y="143"/>
                  <a:pt x="63" y="144"/>
                </a:cubicBezTo>
                <a:cubicBezTo>
                  <a:pt x="64" y="147"/>
                  <a:pt x="64" y="150"/>
                  <a:pt x="65" y="153"/>
                </a:cubicBezTo>
                <a:cubicBezTo>
                  <a:pt x="65" y="157"/>
                  <a:pt x="69" y="160"/>
                  <a:pt x="73" y="160"/>
                </a:cubicBezTo>
                <a:cubicBezTo>
                  <a:pt x="87" y="160"/>
                  <a:pt x="87" y="160"/>
                  <a:pt x="87" y="160"/>
                </a:cubicBezTo>
                <a:cubicBezTo>
                  <a:pt x="91" y="160"/>
                  <a:pt x="95" y="157"/>
                  <a:pt x="95" y="153"/>
                </a:cubicBezTo>
                <a:cubicBezTo>
                  <a:pt x="96" y="150"/>
                  <a:pt x="96" y="147"/>
                  <a:pt x="97" y="144"/>
                </a:cubicBezTo>
                <a:cubicBezTo>
                  <a:pt x="97" y="143"/>
                  <a:pt x="97" y="143"/>
                  <a:pt x="97" y="143"/>
                </a:cubicBezTo>
                <a:cubicBezTo>
                  <a:pt x="103" y="141"/>
                  <a:pt x="108" y="139"/>
                  <a:pt x="112" y="137"/>
                </a:cubicBezTo>
                <a:cubicBezTo>
                  <a:pt x="113" y="137"/>
                  <a:pt x="113" y="137"/>
                  <a:pt x="113" y="137"/>
                </a:cubicBezTo>
                <a:cubicBezTo>
                  <a:pt x="116" y="139"/>
                  <a:pt x="118" y="141"/>
                  <a:pt x="121" y="142"/>
                </a:cubicBezTo>
                <a:cubicBezTo>
                  <a:pt x="124" y="145"/>
                  <a:pt x="129" y="145"/>
                  <a:pt x="132" y="142"/>
                </a:cubicBezTo>
                <a:cubicBezTo>
                  <a:pt x="142" y="132"/>
                  <a:pt x="142" y="132"/>
                  <a:pt x="142" y="132"/>
                </a:cubicBezTo>
                <a:cubicBezTo>
                  <a:pt x="145" y="129"/>
                  <a:pt x="145" y="124"/>
                  <a:pt x="142" y="121"/>
                </a:cubicBezTo>
                <a:cubicBezTo>
                  <a:pt x="141" y="118"/>
                  <a:pt x="139" y="116"/>
                  <a:pt x="137" y="113"/>
                </a:cubicBezTo>
                <a:cubicBezTo>
                  <a:pt x="137" y="113"/>
                  <a:pt x="137" y="113"/>
                  <a:pt x="137" y="112"/>
                </a:cubicBezTo>
                <a:cubicBezTo>
                  <a:pt x="139" y="108"/>
                  <a:pt x="141" y="103"/>
                  <a:pt x="143" y="97"/>
                </a:cubicBezTo>
                <a:cubicBezTo>
                  <a:pt x="143" y="97"/>
                  <a:pt x="143" y="97"/>
                  <a:pt x="144" y="97"/>
                </a:cubicBezTo>
                <a:cubicBezTo>
                  <a:pt x="147" y="96"/>
                  <a:pt x="150" y="96"/>
                  <a:pt x="153" y="95"/>
                </a:cubicBezTo>
                <a:cubicBezTo>
                  <a:pt x="157" y="95"/>
                  <a:pt x="160" y="91"/>
                  <a:pt x="160" y="87"/>
                </a:cubicBezTo>
                <a:cubicBezTo>
                  <a:pt x="160" y="73"/>
                  <a:pt x="160" y="73"/>
                  <a:pt x="160" y="73"/>
                </a:cubicBezTo>
                <a:cubicBezTo>
                  <a:pt x="160" y="69"/>
                  <a:pt x="157" y="65"/>
                  <a:pt x="153" y="65"/>
                </a:cubicBezTo>
                <a:close/>
                <a:moveTo>
                  <a:pt x="153" y="87"/>
                </a:moveTo>
                <a:cubicBezTo>
                  <a:pt x="153" y="88"/>
                  <a:pt x="152" y="88"/>
                  <a:pt x="152" y="88"/>
                </a:cubicBezTo>
                <a:cubicBezTo>
                  <a:pt x="149" y="89"/>
                  <a:pt x="146" y="89"/>
                  <a:pt x="143" y="89"/>
                </a:cubicBezTo>
                <a:cubicBezTo>
                  <a:pt x="139" y="90"/>
                  <a:pt x="137" y="92"/>
                  <a:pt x="136" y="95"/>
                </a:cubicBezTo>
                <a:cubicBezTo>
                  <a:pt x="134" y="100"/>
                  <a:pt x="133" y="104"/>
                  <a:pt x="130" y="109"/>
                </a:cubicBezTo>
                <a:cubicBezTo>
                  <a:pt x="129" y="111"/>
                  <a:pt x="129" y="115"/>
                  <a:pt x="131" y="118"/>
                </a:cubicBezTo>
                <a:cubicBezTo>
                  <a:pt x="133" y="120"/>
                  <a:pt x="135" y="123"/>
                  <a:pt x="136" y="125"/>
                </a:cubicBezTo>
                <a:cubicBezTo>
                  <a:pt x="137" y="125"/>
                  <a:pt x="137" y="126"/>
                  <a:pt x="136" y="126"/>
                </a:cubicBezTo>
                <a:cubicBezTo>
                  <a:pt x="126" y="136"/>
                  <a:pt x="126" y="136"/>
                  <a:pt x="126" y="136"/>
                </a:cubicBezTo>
                <a:cubicBezTo>
                  <a:pt x="126" y="137"/>
                  <a:pt x="125" y="137"/>
                  <a:pt x="125" y="136"/>
                </a:cubicBezTo>
                <a:cubicBezTo>
                  <a:pt x="123" y="135"/>
                  <a:pt x="120" y="133"/>
                  <a:pt x="118" y="131"/>
                </a:cubicBezTo>
                <a:cubicBezTo>
                  <a:pt x="115" y="129"/>
                  <a:pt x="111" y="129"/>
                  <a:pt x="109" y="130"/>
                </a:cubicBezTo>
                <a:cubicBezTo>
                  <a:pt x="104" y="133"/>
                  <a:pt x="100" y="134"/>
                  <a:pt x="95" y="136"/>
                </a:cubicBezTo>
                <a:cubicBezTo>
                  <a:pt x="92" y="137"/>
                  <a:pt x="90" y="139"/>
                  <a:pt x="89" y="143"/>
                </a:cubicBezTo>
                <a:cubicBezTo>
                  <a:pt x="89" y="146"/>
                  <a:pt x="89" y="149"/>
                  <a:pt x="88" y="152"/>
                </a:cubicBezTo>
                <a:cubicBezTo>
                  <a:pt x="88" y="152"/>
                  <a:pt x="88" y="153"/>
                  <a:pt x="87" y="153"/>
                </a:cubicBezTo>
                <a:cubicBezTo>
                  <a:pt x="73" y="153"/>
                  <a:pt x="73" y="153"/>
                  <a:pt x="73" y="153"/>
                </a:cubicBezTo>
                <a:cubicBezTo>
                  <a:pt x="72" y="153"/>
                  <a:pt x="72" y="152"/>
                  <a:pt x="72" y="152"/>
                </a:cubicBezTo>
                <a:cubicBezTo>
                  <a:pt x="71" y="149"/>
                  <a:pt x="71" y="146"/>
                  <a:pt x="71" y="143"/>
                </a:cubicBezTo>
                <a:cubicBezTo>
                  <a:pt x="70" y="139"/>
                  <a:pt x="68" y="137"/>
                  <a:pt x="65" y="136"/>
                </a:cubicBezTo>
                <a:cubicBezTo>
                  <a:pt x="60" y="134"/>
                  <a:pt x="56" y="133"/>
                  <a:pt x="52" y="130"/>
                </a:cubicBezTo>
                <a:cubicBezTo>
                  <a:pt x="50" y="130"/>
                  <a:pt x="49" y="129"/>
                  <a:pt x="47" y="129"/>
                </a:cubicBezTo>
                <a:cubicBezTo>
                  <a:pt x="46" y="129"/>
                  <a:pt x="44" y="130"/>
                  <a:pt x="42" y="131"/>
                </a:cubicBezTo>
                <a:cubicBezTo>
                  <a:pt x="40" y="133"/>
                  <a:pt x="37" y="135"/>
                  <a:pt x="35" y="136"/>
                </a:cubicBezTo>
                <a:cubicBezTo>
                  <a:pt x="35" y="137"/>
                  <a:pt x="34" y="137"/>
                  <a:pt x="34" y="136"/>
                </a:cubicBezTo>
                <a:cubicBezTo>
                  <a:pt x="24" y="126"/>
                  <a:pt x="24" y="126"/>
                  <a:pt x="24" y="126"/>
                </a:cubicBezTo>
                <a:cubicBezTo>
                  <a:pt x="23" y="126"/>
                  <a:pt x="23" y="125"/>
                  <a:pt x="24" y="125"/>
                </a:cubicBezTo>
                <a:cubicBezTo>
                  <a:pt x="25" y="123"/>
                  <a:pt x="27" y="120"/>
                  <a:pt x="29" y="118"/>
                </a:cubicBezTo>
                <a:cubicBezTo>
                  <a:pt x="31" y="115"/>
                  <a:pt x="31" y="111"/>
                  <a:pt x="30" y="109"/>
                </a:cubicBezTo>
                <a:cubicBezTo>
                  <a:pt x="27" y="104"/>
                  <a:pt x="26" y="100"/>
                  <a:pt x="24" y="95"/>
                </a:cubicBezTo>
                <a:cubicBezTo>
                  <a:pt x="23" y="92"/>
                  <a:pt x="21" y="90"/>
                  <a:pt x="17" y="89"/>
                </a:cubicBezTo>
                <a:cubicBezTo>
                  <a:pt x="14" y="89"/>
                  <a:pt x="11" y="89"/>
                  <a:pt x="8" y="88"/>
                </a:cubicBezTo>
                <a:cubicBezTo>
                  <a:pt x="8" y="88"/>
                  <a:pt x="7" y="88"/>
                  <a:pt x="7" y="87"/>
                </a:cubicBezTo>
                <a:cubicBezTo>
                  <a:pt x="7" y="73"/>
                  <a:pt x="7" y="73"/>
                  <a:pt x="7" y="73"/>
                </a:cubicBezTo>
                <a:cubicBezTo>
                  <a:pt x="7" y="72"/>
                  <a:pt x="8" y="72"/>
                  <a:pt x="8" y="72"/>
                </a:cubicBezTo>
                <a:cubicBezTo>
                  <a:pt x="11" y="71"/>
                  <a:pt x="14" y="71"/>
                  <a:pt x="17" y="71"/>
                </a:cubicBezTo>
                <a:cubicBezTo>
                  <a:pt x="21" y="70"/>
                  <a:pt x="23" y="68"/>
                  <a:pt x="24" y="65"/>
                </a:cubicBezTo>
                <a:cubicBezTo>
                  <a:pt x="26" y="60"/>
                  <a:pt x="27" y="56"/>
                  <a:pt x="30" y="52"/>
                </a:cubicBezTo>
                <a:cubicBezTo>
                  <a:pt x="31" y="49"/>
                  <a:pt x="31" y="45"/>
                  <a:pt x="29" y="42"/>
                </a:cubicBezTo>
                <a:cubicBezTo>
                  <a:pt x="27" y="40"/>
                  <a:pt x="25" y="37"/>
                  <a:pt x="24" y="35"/>
                </a:cubicBezTo>
                <a:cubicBezTo>
                  <a:pt x="23" y="35"/>
                  <a:pt x="23" y="34"/>
                  <a:pt x="24" y="34"/>
                </a:cubicBezTo>
                <a:cubicBezTo>
                  <a:pt x="34" y="24"/>
                  <a:pt x="34" y="24"/>
                  <a:pt x="34" y="24"/>
                </a:cubicBezTo>
                <a:cubicBezTo>
                  <a:pt x="34" y="23"/>
                  <a:pt x="35" y="23"/>
                  <a:pt x="35" y="24"/>
                </a:cubicBezTo>
                <a:cubicBezTo>
                  <a:pt x="37" y="25"/>
                  <a:pt x="40" y="27"/>
                  <a:pt x="42" y="29"/>
                </a:cubicBezTo>
                <a:cubicBezTo>
                  <a:pt x="45" y="31"/>
                  <a:pt x="49" y="31"/>
                  <a:pt x="52" y="30"/>
                </a:cubicBezTo>
                <a:cubicBezTo>
                  <a:pt x="56" y="27"/>
                  <a:pt x="60" y="26"/>
                  <a:pt x="65" y="24"/>
                </a:cubicBezTo>
                <a:cubicBezTo>
                  <a:pt x="68" y="23"/>
                  <a:pt x="70" y="21"/>
                  <a:pt x="71" y="17"/>
                </a:cubicBezTo>
                <a:cubicBezTo>
                  <a:pt x="71" y="14"/>
                  <a:pt x="71" y="11"/>
                  <a:pt x="72" y="8"/>
                </a:cubicBezTo>
                <a:cubicBezTo>
                  <a:pt x="72" y="8"/>
                  <a:pt x="72" y="7"/>
                  <a:pt x="73" y="7"/>
                </a:cubicBezTo>
                <a:cubicBezTo>
                  <a:pt x="87" y="7"/>
                  <a:pt x="87" y="7"/>
                  <a:pt x="87" y="7"/>
                </a:cubicBezTo>
                <a:cubicBezTo>
                  <a:pt x="88" y="7"/>
                  <a:pt x="88" y="8"/>
                  <a:pt x="88" y="8"/>
                </a:cubicBezTo>
                <a:cubicBezTo>
                  <a:pt x="89" y="11"/>
                  <a:pt x="89" y="14"/>
                  <a:pt x="89" y="17"/>
                </a:cubicBezTo>
                <a:cubicBezTo>
                  <a:pt x="90" y="21"/>
                  <a:pt x="92" y="23"/>
                  <a:pt x="95" y="24"/>
                </a:cubicBezTo>
                <a:cubicBezTo>
                  <a:pt x="100" y="26"/>
                  <a:pt x="104" y="27"/>
                  <a:pt x="109" y="30"/>
                </a:cubicBezTo>
                <a:cubicBezTo>
                  <a:pt x="111" y="31"/>
                  <a:pt x="115" y="31"/>
                  <a:pt x="118" y="29"/>
                </a:cubicBezTo>
                <a:cubicBezTo>
                  <a:pt x="120" y="27"/>
                  <a:pt x="123" y="25"/>
                  <a:pt x="125" y="24"/>
                </a:cubicBezTo>
                <a:cubicBezTo>
                  <a:pt x="125" y="23"/>
                  <a:pt x="126" y="23"/>
                  <a:pt x="126" y="24"/>
                </a:cubicBezTo>
                <a:cubicBezTo>
                  <a:pt x="136" y="34"/>
                  <a:pt x="136" y="34"/>
                  <a:pt x="136" y="34"/>
                </a:cubicBezTo>
                <a:cubicBezTo>
                  <a:pt x="137" y="34"/>
                  <a:pt x="137" y="35"/>
                  <a:pt x="136" y="35"/>
                </a:cubicBezTo>
                <a:cubicBezTo>
                  <a:pt x="135" y="37"/>
                  <a:pt x="133" y="40"/>
                  <a:pt x="131" y="42"/>
                </a:cubicBezTo>
                <a:cubicBezTo>
                  <a:pt x="129" y="45"/>
                  <a:pt x="129" y="49"/>
                  <a:pt x="130" y="52"/>
                </a:cubicBezTo>
                <a:cubicBezTo>
                  <a:pt x="133" y="56"/>
                  <a:pt x="134" y="60"/>
                  <a:pt x="136" y="65"/>
                </a:cubicBezTo>
                <a:cubicBezTo>
                  <a:pt x="137" y="68"/>
                  <a:pt x="139" y="70"/>
                  <a:pt x="143" y="71"/>
                </a:cubicBezTo>
                <a:cubicBezTo>
                  <a:pt x="146" y="71"/>
                  <a:pt x="149" y="71"/>
                  <a:pt x="152" y="72"/>
                </a:cubicBezTo>
                <a:cubicBezTo>
                  <a:pt x="152" y="72"/>
                  <a:pt x="153" y="72"/>
                  <a:pt x="153" y="73"/>
                </a:cubicBezTo>
                <a:cubicBezTo>
                  <a:pt x="153" y="87"/>
                  <a:pt x="153" y="87"/>
                  <a:pt x="153" y="87"/>
                </a:cubicBezTo>
                <a:close/>
                <a:moveTo>
                  <a:pt x="80" y="45"/>
                </a:moveTo>
                <a:cubicBezTo>
                  <a:pt x="61" y="45"/>
                  <a:pt x="45" y="61"/>
                  <a:pt x="45" y="80"/>
                </a:cubicBezTo>
                <a:cubicBezTo>
                  <a:pt x="45" y="99"/>
                  <a:pt x="61" y="115"/>
                  <a:pt x="80" y="115"/>
                </a:cubicBezTo>
                <a:cubicBezTo>
                  <a:pt x="99" y="115"/>
                  <a:pt x="115" y="99"/>
                  <a:pt x="115" y="80"/>
                </a:cubicBezTo>
                <a:cubicBezTo>
                  <a:pt x="115" y="61"/>
                  <a:pt x="99" y="45"/>
                  <a:pt x="80" y="45"/>
                </a:cubicBezTo>
                <a:close/>
                <a:moveTo>
                  <a:pt x="80" y="107"/>
                </a:moveTo>
                <a:cubicBezTo>
                  <a:pt x="65" y="107"/>
                  <a:pt x="53" y="95"/>
                  <a:pt x="53" y="80"/>
                </a:cubicBezTo>
                <a:cubicBezTo>
                  <a:pt x="53" y="65"/>
                  <a:pt x="65" y="53"/>
                  <a:pt x="80" y="53"/>
                </a:cubicBezTo>
                <a:cubicBezTo>
                  <a:pt x="95" y="53"/>
                  <a:pt x="107" y="65"/>
                  <a:pt x="107" y="80"/>
                </a:cubicBezTo>
                <a:cubicBezTo>
                  <a:pt x="107" y="95"/>
                  <a:pt x="95" y="107"/>
                  <a:pt x="80" y="107"/>
                </a:cubicBezTo>
                <a:close/>
              </a:path>
            </a:pathLst>
          </a:custGeom>
          <a:solidFill>
            <a:srgbClr val="00346B"/>
          </a:solidFill>
          <a:ln>
            <a:noFill/>
          </a:ln>
        </p:spPr>
        <p:txBody>
          <a:bodyPr vert="horz" wrap="square" lIns="91440" tIns="45720" rIns="91440" bIns="45720" numCol="1" anchor="t" anchorCtr="0" compatLnSpc="1"/>
          <a:lstStyle/>
          <a:p>
            <a:endParaRPr lang="en-US" dirty="0"/>
          </a:p>
        </p:txBody>
      </p:sp>
      <p:grpSp>
        <p:nvGrpSpPr>
          <p:cNvPr id="28" name="组合 27"/>
          <p:cNvGrpSpPr/>
          <p:nvPr/>
        </p:nvGrpSpPr>
        <p:grpSpPr>
          <a:xfrm>
            <a:off x="2043940" y="5337407"/>
            <a:ext cx="648000" cy="648000"/>
            <a:chOff x="2136406" y="5644515"/>
            <a:chExt cx="648000" cy="648000"/>
          </a:xfrm>
        </p:grpSpPr>
        <p:grpSp>
          <p:nvGrpSpPr>
            <p:cNvPr id="23" name="组合 22"/>
            <p:cNvGrpSpPr/>
            <p:nvPr/>
          </p:nvGrpSpPr>
          <p:grpSpPr>
            <a:xfrm>
              <a:off x="2136406" y="5644515"/>
              <a:ext cx="648000" cy="648000"/>
              <a:chOff x="2136406" y="5644515"/>
              <a:chExt cx="648000" cy="648000"/>
            </a:xfrm>
          </p:grpSpPr>
          <p:sp>
            <p:nvSpPr>
              <p:cNvPr id="21" name="流程图: 接点 20"/>
              <p:cNvSpPr/>
              <p:nvPr/>
            </p:nvSpPr>
            <p:spPr>
              <a:xfrm>
                <a:off x="2136406" y="5644515"/>
                <a:ext cx="648000" cy="648000"/>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流程图: 接点 21"/>
              <p:cNvSpPr/>
              <p:nvPr/>
            </p:nvSpPr>
            <p:spPr>
              <a:xfrm>
                <a:off x="2195525" y="5703634"/>
                <a:ext cx="529762" cy="529762"/>
              </a:xfrm>
              <a:prstGeom prst="flowChartConnector">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2195525" y="5781934"/>
              <a:ext cx="560042" cy="369332"/>
            </a:xfrm>
            <a:prstGeom prst="rect">
              <a:avLst/>
            </a:prstGeom>
            <a:noFill/>
          </p:spPr>
          <p:txBody>
            <a:bodyPr wrap="square" rtlCol="0">
              <a:spAutoFit/>
            </a:bodyPr>
            <a:lstStyle/>
            <a:p>
              <a:pPr algn="ctr"/>
              <a:r>
                <a:rPr lang="en-US" altLang="zh-CN" spc="130" dirty="0">
                  <a:solidFill>
                    <a:schemeClr val="bg1"/>
                  </a:solidFill>
                  <a:latin typeface="+mn-ea"/>
                  <a:cs typeface="Arial" panose="020B0704020202090204" pitchFamily="34" charset="0"/>
                </a:rPr>
                <a:t>01</a:t>
              </a:r>
              <a:endParaRPr lang="zh-CN" altLang="en-US" spc="130" dirty="0">
                <a:solidFill>
                  <a:schemeClr val="bg1"/>
                </a:solidFill>
                <a:latin typeface="+mn-ea"/>
                <a:cs typeface="Arial" panose="020B0704020202090204" pitchFamily="34" charset="0"/>
              </a:endParaRPr>
            </a:p>
          </p:txBody>
        </p:sp>
      </p:grpSp>
      <p:sp>
        <p:nvSpPr>
          <p:cNvPr id="41" name="矩形: 圆角 40"/>
          <p:cNvSpPr/>
          <p:nvPr/>
        </p:nvSpPr>
        <p:spPr>
          <a:xfrm>
            <a:off x="8638900" y="1701407"/>
            <a:ext cx="2880000" cy="3960000"/>
          </a:xfrm>
          <a:prstGeom prst="roundRect">
            <a:avLst>
              <a:gd name="adj" fmla="val 5196"/>
            </a:avLst>
          </a:prstGeom>
          <a:solidFill>
            <a:schemeClr val="bg1">
              <a:lumMod val="95000"/>
            </a:schemeClr>
          </a:solidFill>
          <a:ln>
            <a:solidFill>
              <a:schemeClr val="bg1">
                <a:lumMod val="75000"/>
              </a:schemeClr>
            </a:solid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9393386" y="3066484"/>
            <a:ext cx="1371028" cy="369332"/>
          </a:xfrm>
          <a:prstGeom prst="rect">
            <a:avLst/>
          </a:prstGeom>
          <a:noFill/>
        </p:spPr>
        <p:txBody>
          <a:bodyPr wrap="square" rtlCol="0">
            <a:spAutoFit/>
          </a:bodyPr>
          <a:lstStyle/>
          <a:p>
            <a:pPr algn="ctr"/>
            <a:r>
              <a:rPr lang="zh-CN" altLang="en-US" spc="130" dirty="0">
                <a:solidFill>
                  <a:schemeClr val="tx1">
                    <a:lumMod val="75000"/>
                    <a:lumOff val="25000"/>
                  </a:schemeClr>
                </a:solidFill>
                <a:latin typeface="微软雅黑 Light" panose="020B0502040204020203" charset="-122"/>
                <a:ea typeface="微软雅黑 Light" panose="020B0502040204020203" charset="-122"/>
                <a:cs typeface="Arial" panose="020B0704020202090204" pitchFamily="34" charset="0"/>
              </a:rPr>
              <a:t>输入标题</a:t>
            </a:r>
          </a:p>
        </p:txBody>
      </p:sp>
      <p:sp>
        <p:nvSpPr>
          <p:cNvPr id="43" name="文本框 42"/>
          <p:cNvSpPr txBox="1"/>
          <p:nvPr/>
        </p:nvSpPr>
        <p:spPr>
          <a:xfrm>
            <a:off x="8827270" y="3494935"/>
            <a:ext cx="2503259" cy="1360805"/>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此处输入文本内容，此处输入文本内容，此处输入文本内容，此处输入文本内容，此处输入文本内容，此处输入文本内容，此处输入文本内容</a:t>
            </a:r>
            <a:r>
              <a:rPr lang="en-US" altLang="zh-CN"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a:t>
            </a:r>
            <a:endPar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endParaRPr>
          </a:p>
        </p:txBody>
      </p:sp>
      <p:grpSp>
        <p:nvGrpSpPr>
          <p:cNvPr id="45" name="组合 44"/>
          <p:cNvGrpSpPr/>
          <p:nvPr/>
        </p:nvGrpSpPr>
        <p:grpSpPr>
          <a:xfrm>
            <a:off x="9754900" y="5337407"/>
            <a:ext cx="648000" cy="648000"/>
            <a:chOff x="2136406" y="5644515"/>
            <a:chExt cx="648000" cy="648000"/>
          </a:xfrm>
        </p:grpSpPr>
        <p:grpSp>
          <p:nvGrpSpPr>
            <p:cNvPr id="46" name="组合 45"/>
            <p:cNvGrpSpPr/>
            <p:nvPr/>
          </p:nvGrpSpPr>
          <p:grpSpPr>
            <a:xfrm>
              <a:off x="2136406" y="5644515"/>
              <a:ext cx="648000" cy="648000"/>
              <a:chOff x="2136406" y="5644515"/>
              <a:chExt cx="648000" cy="648000"/>
            </a:xfrm>
          </p:grpSpPr>
          <p:sp>
            <p:nvSpPr>
              <p:cNvPr id="48" name="流程图: 接点 47"/>
              <p:cNvSpPr/>
              <p:nvPr/>
            </p:nvSpPr>
            <p:spPr>
              <a:xfrm>
                <a:off x="2136406" y="5644515"/>
                <a:ext cx="648000" cy="648000"/>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2195525" y="5703634"/>
                <a:ext cx="529762" cy="529762"/>
              </a:xfrm>
              <a:prstGeom prst="flowChartConnector">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文本框 46"/>
            <p:cNvSpPr txBox="1"/>
            <p:nvPr/>
          </p:nvSpPr>
          <p:spPr>
            <a:xfrm>
              <a:off x="2195525" y="5781934"/>
              <a:ext cx="560042" cy="369332"/>
            </a:xfrm>
            <a:prstGeom prst="rect">
              <a:avLst/>
            </a:prstGeom>
            <a:noFill/>
          </p:spPr>
          <p:txBody>
            <a:bodyPr wrap="square" rtlCol="0">
              <a:spAutoFit/>
            </a:bodyPr>
            <a:lstStyle/>
            <a:p>
              <a:pPr algn="ctr"/>
              <a:r>
                <a:rPr lang="en-US" altLang="zh-CN" spc="130" dirty="0">
                  <a:solidFill>
                    <a:schemeClr val="bg1"/>
                  </a:solidFill>
                  <a:latin typeface="+mn-ea"/>
                  <a:cs typeface="Arial" panose="020B0704020202090204" pitchFamily="34" charset="0"/>
                </a:rPr>
                <a:t>03</a:t>
              </a:r>
              <a:endParaRPr lang="zh-CN" altLang="en-US" spc="130" dirty="0">
                <a:solidFill>
                  <a:schemeClr val="bg1"/>
                </a:solidFill>
                <a:latin typeface="+mn-ea"/>
                <a:cs typeface="Arial" panose="020B0704020202090204" pitchFamily="34" charset="0"/>
              </a:endParaRPr>
            </a:p>
          </p:txBody>
        </p:sp>
      </p:grpSp>
      <p:sp>
        <p:nvSpPr>
          <p:cNvPr id="72" name="矩形: 圆角 71"/>
          <p:cNvSpPr/>
          <p:nvPr/>
        </p:nvSpPr>
        <p:spPr>
          <a:xfrm>
            <a:off x="4656000" y="1701407"/>
            <a:ext cx="2880000" cy="3960000"/>
          </a:xfrm>
          <a:prstGeom prst="roundRect">
            <a:avLst>
              <a:gd name="adj" fmla="val 5196"/>
            </a:avLst>
          </a:prstGeom>
          <a:solidFill>
            <a:schemeClr val="bg1">
              <a:lumMod val="95000"/>
            </a:schemeClr>
          </a:solidFill>
          <a:ln>
            <a:solidFill>
              <a:schemeClr val="bg1">
                <a:lumMod val="75000"/>
              </a:schemeClr>
            </a:solid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p:cNvSpPr txBox="1"/>
          <p:nvPr/>
        </p:nvSpPr>
        <p:spPr>
          <a:xfrm>
            <a:off x="5410486" y="3066484"/>
            <a:ext cx="1371028" cy="369332"/>
          </a:xfrm>
          <a:prstGeom prst="rect">
            <a:avLst/>
          </a:prstGeom>
          <a:noFill/>
        </p:spPr>
        <p:txBody>
          <a:bodyPr wrap="square" rtlCol="0">
            <a:spAutoFit/>
          </a:bodyPr>
          <a:lstStyle/>
          <a:p>
            <a:pPr algn="ctr"/>
            <a:r>
              <a:rPr lang="zh-CN" altLang="en-US" spc="130" dirty="0">
                <a:solidFill>
                  <a:schemeClr val="tx1">
                    <a:lumMod val="75000"/>
                    <a:lumOff val="25000"/>
                  </a:schemeClr>
                </a:solidFill>
                <a:latin typeface="微软雅黑 Light" panose="020B0502040204020203" charset="-122"/>
                <a:ea typeface="微软雅黑 Light" panose="020B0502040204020203" charset="-122"/>
                <a:cs typeface="Arial" panose="020B0704020202090204" pitchFamily="34" charset="0"/>
              </a:rPr>
              <a:t>输入标题</a:t>
            </a:r>
          </a:p>
        </p:txBody>
      </p:sp>
      <p:sp>
        <p:nvSpPr>
          <p:cNvPr id="74" name="文本框 73"/>
          <p:cNvSpPr txBox="1"/>
          <p:nvPr/>
        </p:nvSpPr>
        <p:spPr>
          <a:xfrm>
            <a:off x="4844370" y="3494935"/>
            <a:ext cx="2503259" cy="1360805"/>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此处输入文本内容，此处输入文本内容，此处输入文本内容，此处输入文本内容，此处输入文本内容，此处输入文本内容，此处输入文本内容</a:t>
            </a:r>
            <a:r>
              <a:rPr lang="en-US" altLang="zh-CN"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rPr>
              <a:t>.</a:t>
            </a:r>
            <a:endParaRPr lang="zh-CN" altLang="en-US" sz="1100" spc="130" dirty="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endParaRPr>
          </a:p>
        </p:txBody>
      </p:sp>
      <p:grpSp>
        <p:nvGrpSpPr>
          <p:cNvPr id="76" name="组合 75"/>
          <p:cNvGrpSpPr/>
          <p:nvPr/>
        </p:nvGrpSpPr>
        <p:grpSpPr>
          <a:xfrm>
            <a:off x="5772000" y="5337407"/>
            <a:ext cx="648000" cy="648000"/>
            <a:chOff x="2136406" y="5644515"/>
            <a:chExt cx="648000" cy="648000"/>
          </a:xfrm>
        </p:grpSpPr>
        <p:grpSp>
          <p:nvGrpSpPr>
            <p:cNvPr id="77" name="组合 76"/>
            <p:cNvGrpSpPr/>
            <p:nvPr/>
          </p:nvGrpSpPr>
          <p:grpSpPr>
            <a:xfrm>
              <a:off x="2136406" y="5644515"/>
              <a:ext cx="648000" cy="648000"/>
              <a:chOff x="2136406" y="5644515"/>
              <a:chExt cx="648000" cy="648000"/>
            </a:xfrm>
          </p:grpSpPr>
          <p:sp>
            <p:nvSpPr>
              <p:cNvPr id="79" name="流程图: 接点 78"/>
              <p:cNvSpPr/>
              <p:nvPr/>
            </p:nvSpPr>
            <p:spPr>
              <a:xfrm>
                <a:off x="2136406" y="5644515"/>
                <a:ext cx="648000" cy="648000"/>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接点 79"/>
              <p:cNvSpPr/>
              <p:nvPr/>
            </p:nvSpPr>
            <p:spPr>
              <a:xfrm>
                <a:off x="2195525" y="5703634"/>
                <a:ext cx="529762" cy="529762"/>
              </a:xfrm>
              <a:prstGeom prst="flowChartConnector">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8" name="文本框 77"/>
            <p:cNvSpPr txBox="1"/>
            <p:nvPr/>
          </p:nvSpPr>
          <p:spPr>
            <a:xfrm>
              <a:off x="2195525" y="5781934"/>
              <a:ext cx="560042" cy="369332"/>
            </a:xfrm>
            <a:prstGeom prst="rect">
              <a:avLst/>
            </a:prstGeom>
            <a:noFill/>
          </p:spPr>
          <p:txBody>
            <a:bodyPr wrap="square" rtlCol="0">
              <a:spAutoFit/>
            </a:bodyPr>
            <a:lstStyle/>
            <a:p>
              <a:pPr algn="ctr"/>
              <a:r>
                <a:rPr lang="en-US" altLang="zh-CN" spc="130" dirty="0">
                  <a:solidFill>
                    <a:schemeClr val="bg1"/>
                  </a:solidFill>
                  <a:latin typeface="+mn-ea"/>
                  <a:cs typeface="Arial" panose="020B0704020202090204" pitchFamily="34" charset="0"/>
                </a:rPr>
                <a:t>02</a:t>
              </a:r>
              <a:endParaRPr lang="zh-CN" altLang="en-US" spc="130" dirty="0">
                <a:solidFill>
                  <a:schemeClr val="bg1"/>
                </a:solidFill>
                <a:latin typeface="+mn-ea"/>
                <a:cs typeface="Arial" panose="020B0704020202090204" pitchFamily="34" charset="0"/>
              </a:endParaRPr>
            </a:p>
          </p:txBody>
        </p:sp>
      </p:grpSp>
      <p:sp>
        <p:nvSpPr>
          <p:cNvPr id="81" name="Freeform 113"/>
          <p:cNvSpPr>
            <a:spLocks noEditPoints="1"/>
          </p:cNvSpPr>
          <p:nvPr/>
        </p:nvSpPr>
        <p:spPr bwMode="auto">
          <a:xfrm>
            <a:off x="5898140" y="2093277"/>
            <a:ext cx="395720" cy="607590"/>
          </a:xfrm>
          <a:custGeom>
            <a:avLst/>
            <a:gdLst>
              <a:gd name="T0" fmla="*/ 98 w 105"/>
              <a:gd name="T1" fmla="*/ 57 h 160"/>
              <a:gd name="T2" fmla="*/ 53 w 105"/>
              <a:gd name="T3" fmla="*/ 126 h 160"/>
              <a:gd name="T4" fmla="*/ 8 w 105"/>
              <a:gd name="T5" fmla="*/ 57 h 160"/>
              <a:gd name="T6" fmla="*/ 0 w 105"/>
              <a:gd name="T7" fmla="*/ 57 h 160"/>
              <a:gd name="T8" fmla="*/ 49 w 105"/>
              <a:gd name="T9" fmla="*/ 133 h 160"/>
              <a:gd name="T10" fmla="*/ 29 w 105"/>
              <a:gd name="T11" fmla="*/ 152 h 160"/>
              <a:gd name="T12" fmla="*/ 29 w 105"/>
              <a:gd name="T13" fmla="*/ 160 h 160"/>
              <a:gd name="T14" fmla="*/ 79 w 105"/>
              <a:gd name="T15" fmla="*/ 156 h 160"/>
              <a:gd name="T16" fmla="*/ 56 w 105"/>
              <a:gd name="T17" fmla="*/ 152 h 160"/>
              <a:gd name="T18" fmla="*/ 105 w 105"/>
              <a:gd name="T19" fmla="*/ 81 h 160"/>
              <a:gd name="T20" fmla="*/ 101 w 105"/>
              <a:gd name="T21" fmla="*/ 53 h 160"/>
              <a:gd name="T22" fmla="*/ 50 w 105"/>
              <a:gd name="T23" fmla="*/ 0 h 160"/>
              <a:gd name="T24" fmla="*/ 19 w 105"/>
              <a:gd name="T25" fmla="*/ 83 h 160"/>
              <a:gd name="T26" fmla="*/ 55 w 105"/>
              <a:gd name="T27" fmla="*/ 114 h 160"/>
              <a:gd name="T28" fmla="*/ 86 w 105"/>
              <a:gd name="T29" fmla="*/ 31 h 160"/>
              <a:gd name="T30" fmla="*/ 79 w 105"/>
              <a:gd name="T31" fmla="*/ 41 h 160"/>
              <a:gd name="T32" fmla="*/ 61 w 105"/>
              <a:gd name="T33" fmla="*/ 45 h 160"/>
              <a:gd name="T34" fmla="*/ 79 w 105"/>
              <a:gd name="T35" fmla="*/ 48 h 160"/>
              <a:gd name="T36" fmla="*/ 65 w 105"/>
              <a:gd name="T37" fmla="*/ 59 h 160"/>
              <a:gd name="T38" fmla="*/ 65 w 105"/>
              <a:gd name="T39" fmla="*/ 66 h 160"/>
              <a:gd name="T40" fmla="*/ 79 w 105"/>
              <a:gd name="T41" fmla="*/ 77 h 160"/>
              <a:gd name="T42" fmla="*/ 61 w 105"/>
              <a:gd name="T43" fmla="*/ 81 h 160"/>
              <a:gd name="T44" fmla="*/ 79 w 105"/>
              <a:gd name="T45" fmla="*/ 84 h 160"/>
              <a:gd name="T46" fmla="*/ 50 w 105"/>
              <a:gd name="T47" fmla="*/ 107 h 160"/>
              <a:gd name="T48" fmla="*/ 40 w 105"/>
              <a:gd name="T49" fmla="*/ 84 h 160"/>
              <a:gd name="T50" fmla="*/ 40 w 105"/>
              <a:gd name="T51" fmla="*/ 77 h 160"/>
              <a:gd name="T52" fmla="*/ 26 w 105"/>
              <a:gd name="T53" fmla="*/ 66 h 160"/>
              <a:gd name="T54" fmla="*/ 44 w 105"/>
              <a:gd name="T55" fmla="*/ 63 h 160"/>
              <a:gd name="T56" fmla="*/ 26 w 105"/>
              <a:gd name="T57" fmla="*/ 59 h 160"/>
              <a:gd name="T58" fmla="*/ 40 w 105"/>
              <a:gd name="T59" fmla="*/ 48 h 160"/>
              <a:gd name="T60" fmla="*/ 40 w 105"/>
              <a:gd name="T61" fmla="*/ 41 h 160"/>
              <a:gd name="T62" fmla="*/ 26 w 105"/>
              <a:gd name="T63" fmla="*/ 31 h 160"/>
              <a:gd name="T64" fmla="*/ 40 w 105"/>
              <a:gd name="T65" fmla="*/ 20 h 160"/>
              <a:gd name="T66" fmla="*/ 47 w 105"/>
              <a:gd name="T67" fmla="*/ 20 h 160"/>
              <a:gd name="T68" fmla="*/ 58 w 105"/>
              <a:gd name="T69" fmla="*/ 8 h 160"/>
              <a:gd name="T70" fmla="*/ 62 w 105"/>
              <a:gd name="T71" fmla="*/ 24 h 160"/>
              <a:gd name="T72" fmla="*/ 65 w 105"/>
              <a:gd name="T73" fmla="*/ 10 h 160"/>
              <a:gd name="T74" fmla="*/ 79 w 105"/>
              <a:gd name="T75" fmla="*/ 4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60">
                <a:moveTo>
                  <a:pt x="101" y="53"/>
                </a:moveTo>
                <a:cubicBezTo>
                  <a:pt x="99" y="53"/>
                  <a:pt x="98" y="55"/>
                  <a:pt x="98" y="57"/>
                </a:cubicBezTo>
                <a:cubicBezTo>
                  <a:pt x="98" y="81"/>
                  <a:pt x="98" y="81"/>
                  <a:pt x="98" y="81"/>
                </a:cubicBezTo>
                <a:cubicBezTo>
                  <a:pt x="98" y="105"/>
                  <a:pt x="77" y="126"/>
                  <a:pt x="53" y="126"/>
                </a:cubicBezTo>
                <a:cubicBezTo>
                  <a:pt x="28" y="126"/>
                  <a:pt x="8" y="105"/>
                  <a:pt x="8" y="81"/>
                </a:cubicBezTo>
                <a:cubicBezTo>
                  <a:pt x="8" y="57"/>
                  <a:pt x="8" y="57"/>
                  <a:pt x="8" y="57"/>
                </a:cubicBezTo>
                <a:cubicBezTo>
                  <a:pt x="8" y="55"/>
                  <a:pt x="6" y="53"/>
                  <a:pt x="4" y="53"/>
                </a:cubicBezTo>
                <a:cubicBezTo>
                  <a:pt x="2" y="53"/>
                  <a:pt x="0" y="55"/>
                  <a:pt x="0" y="57"/>
                </a:cubicBezTo>
                <a:cubicBezTo>
                  <a:pt x="0" y="81"/>
                  <a:pt x="0" y="81"/>
                  <a:pt x="0" y="81"/>
                </a:cubicBezTo>
                <a:cubicBezTo>
                  <a:pt x="0" y="108"/>
                  <a:pt x="22" y="131"/>
                  <a:pt x="49" y="133"/>
                </a:cubicBezTo>
                <a:cubicBezTo>
                  <a:pt x="49" y="152"/>
                  <a:pt x="49" y="152"/>
                  <a:pt x="49" y="152"/>
                </a:cubicBezTo>
                <a:cubicBezTo>
                  <a:pt x="29" y="152"/>
                  <a:pt x="29" y="152"/>
                  <a:pt x="29" y="152"/>
                </a:cubicBezTo>
                <a:cubicBezTo>
                  <a:pt x="27" y="152"/>
                  <a:pt x="26" y="154"/>
                  <a:pt x="26" y="156"/>
                </a:cubicBezTo>
                <a:cubicBezTo>
                  <a:pt x="26" y="158"/>
                  <a:pt x="27" y="160"/>
                  <a:pt x="29" y="160"/>
                </a:cubicBezTo>
                <a:cubicBezTo>
                  <a:pt x="76" y="160"/>
                  <a:pt x="76" y="160"/>
                  <a:pt x="76" y="160"/>
                </a:cubicBezTo>
                <a:cubicBezTo>
                  <a:pt x="78" y="160"/>
                  <a:pt x="79" y="158"/>
                  <a:pt x="79" y="156"/>
                </a:cubicBezTo>
                <a:cubicBezTo>
                  <a:pt x="79" y="154"/>
                  <a:pt x="78" y="152"/>
                  <a:pt x="76" y="152"/>
                </a:cubicBezTo>
                <a:cubicBezTo>
                  <a:pt x="56" y="152"/>
                  <a:pt x="56" y="152"/>
                  <a:pt x="56" y="152"/>
                </a:cubicBezTo>
                <a:cubicBezTo>
                  <a:pt x="56" y="133"/>
                  <a:pt x="56" y="133"/>
                  <a:pt x="56" y="133"/>
                </a:cubicBezTo>
                <a:cubicBezTo>
                  <a:pt x="84" y="131"/>
                  <a:pt x="105" y="108"/>
                  <a:pt x="105" y="81"/>
                </a:cubicBezTo>
                <a:cubicBezTo>
                  <a:pt x="105" y="57"/>
                  <a:pt x="105" y="57"/>
                  <a:pt x="105" y="57"/>
                </a:cubicBezTo>
                <a:cubicBezTo>
                  <a:pt x="105" y="55"/>
                  <a:pt x="103" y="53"/>
                  <a:pt x="101" y="53"/>
                </a:cubicBezTo>
                <a:close/>
                <a:moveTo>
                  <a:pt x="55" y="0"/>
                </a:moveTo>
                <a:cubicBezTo>
                  <a:pt x="50" y="0"/>
                  <a:pt x="50" y="0"/>
                  <a:pt x="50" y="0"/>
                </a:cubicBezTo>
                <a:cubicBezTo>
                  <a:pt x="33" y="0"/>
                  <a:pt x="19" y="14"/>
                  <a:pt x="19" y="31"/>
                </a:cubicBezTo>
                <a:cubicBezTo>
                  <a:pt x="19" y="83"/>
                  <a:pt x="19" y="83"/>
                  <a:pt x="19" y="83"/>
                </a:cubicBezTo>
                <a:cubicBezTo>
                  <a:pt x="19" y="100"/>
                  <a:pt x="33" y="114"/>
                  <a:pt x="50" y="114"/>
                </a:cubicBezTo>
                <a:cubicBezTo>
                  <a:pt x="55" y="114"/>
                  <a:pt x="55" y="114"/>
                  <a:pt x="55" y="114"/>
                </a:cubicBezTo>
                <a:cubicBezTo>
                  <a:pt x="72" y="114"/>
                  <a:pt x="86" y="100"/>
                  <a:pt x="86" y="83"/>
                </a:cubicBezTo>
                <a:cubicBezTo>
                  <a:pt x="86" y="31"/>
                  <a:pt x="86" y="31"/>
                  <a:pt x="86" y="31"/>
                </a:cubicBezTo>
                <a:cubicBezTo>
                  <a:pt x="86" y="14"/>
                  <a:pt x="72" y="0"/>
                  <a:pt x="55" y="0"/>
                </a:cubicBezTo>
                <a:close/>
                <a:moveTo>
                  <a:pt x="79" y="41"/>
                </a:moveTo>
                <a:cubicBezTo>
                  <a:pt x="65" y="41"/>
                  <a:pt x="65" y="41"/>
                  <a:pt x="65" y="41"/>
                </a:cubicBezTo>
                <a:cubicBezTo>
                  <a:pt x="63" y="41"/>
                  <a:pt x="61" y="43"/>
                  <a:pt x="61" y="45"/>
                </a:cubicBezTo>
                <a:cubicBezTo>
                  <a:pt x="61" y="47"/>
                  <a:pt x="63" y="48"/>
                  <a:pt x="65" y="48"/>
                </a:cubicBezTo>
                <a:cubicBezTo>
                  <a:pt x="79" y="48"/>
                  <a:pt x="79" y="48"/>
                  <a:pt x="79" y="48"/>
                </a:cubicBezTo>
                <a:cubicBezTo>
                  <a:pt x="79" y="59"/>
                  <a:pt x="79" y="59"/>
                  <a:pt x="79" y="59"/>
                </a:cubicBezTo>
                <a:cubicBezTo>
                  <a:pt x="65" y="59"/>
                  <a:pt x="65" y="59"/>
                  <a:pt x="65" y="59"/>
                </a:cubicBezTo>
                <a:cubicBezTo>
                  <a:pt x="63" y="59"/>
                  <a:pt x="61" y="61"/>
                  <a:pt x="61" y="63"/>
                </a:cubicBezTo>
                <a:cubicBezTo>
                  <a:pt x="61" y="65"/>
                  <a:pt x="63" y="66"/>
                  <a:pt x="65" y="66"/>
                </a:cubicBezTo>
                <a:cubicBezTo>
                  <a:pt x="79" y="66"/>
                  <a:pt x="79" y="66"/>
                  <a:pt x="79" y="66"/>
                </a:cubicBezTo>
                <a:cubicBezTo>
                  <a:pt x="79" y="77"/>
                  <a:pt x="79" y="77"/>
                  <a:pt x="79" y="77"/>
                </a:cubicBezTo>
                <a:cubicBezTo>
                  <a:pt x="65" y="77"/>
                  <a:pt x="65" y="77"/>
                  <a:pt x="65" y="77"/>
                </a:cubicBezTo>
                <a:cubicBezTo>
                  <a:pt x="63" y="77"/>
                  <a:pt x="61" y="79"/>
                  <a:pt x="61" y="81"/>
                </a:cubicBezTo>
                <a:cubicBezTo>
                  <a:pt x="61" y="83"/>
                  <a:pt x="63" y="84"/>
                  <a:pt x="65" y="84"/>
                </a:cubicBezTo>
                <a:cubicBezTo>
                  <a:pt x="79" y="84"/>
                  <a:pt x="79" y="84"/>
                  <a:pt x="79" y="84"/>
                </a:cubicBezTo>
                <a:cubicBezTo>
                  <a:pt x="78" y="97"/>
                  <a:pt x="68" y="107"/>
                  <a:pt x="55" y="107"/>
                </a:cubicBezTo>
                <a:cubicBezTo>
                  <a:pt x="50" y="107"/>
                  <a:pt x="50" y="107"/>
                  <a:pt x="50" y="107"/>
                </a:cubicBezTo>
                <a:cubicBezTo>
                  <a:pt x="37" y="107"/>
                  <a:pt x="27" y="97"/>
                  <a:pt x="26" y="84"/>
                </a:cubicBezTo>
                <a:cubicBezTo>
                  <a:pt x="40" y="84"/>
                  <a:pt x="40" y="84"/>
                  <a:pt x="40" y="84"/>
                </a:cubicBezTo>
                <a:cubicBezTo>
                  <a:pt x="42" y="84"/>
                  <a:pt x="44" y="83"/>
                  <a:pt x="44" y="81"/>
                </a:cubicBezTo>
                <a:cubicBezTo>
                  <a:pt x="44" y="79"/>
                  <a:pt x="42" y="77"/>
                  <a:pt x="40" y="77"/>
                </a:cubicBezTo>
                <a:cubicBezTo>
                  <a:pt x="26" y="77"/>
                  <a:pt x="26" y="77"/>
                  <a:pt x="26" y="77"/>
                </a:cubicBezTo>
                <a:cubicBezTo>
                  <a:pt x="26" y="66"/>
                  <a:pt x="26" y="66"/>
                  <a:pt x="26" y="66"/>
                </a:cubicBezTo>
                <a:cubicBezTo>
                  <a:pt x="40" y="66"/>
                  <a:pt x="40" y="66"/>
                  <a:pt x="40" y="66"/>
                </a:cubicBezTo>
                <a:cubicBezTo>
                  <a:pt x="42" y="66"/>
                  <a:pt x="44" y="65"/>
                  <a:pt x="44" y="63"/>
                </a:cubicBezTo>
                <a:cubicBezTo>
                  <a:pt x="44" y="61"/>
                  <a:pt x="42" y="59"/>
                  <a:pt x="40" y="59"/>
                </a:cubicBezTo>
                <a:cubicBezTo>
                  <a:pt x="26" y="59"/>
                  <a:pt x="26" y="59"/>
                  <a:pt x="26" y="59"/>
                </a:cubicBezTo>
                <a:cubicBezTo>
                  <a:pt x="26" y="48"/>
                  <a:pt x="26" y="48"/>
                  <a:pt x="26" y="48"/>
                </a:cubicBezTo>
                <a:cubicBezTo>
                  <a:pt x="40" y="48"/>
                  <a:pt x="40" y="48"/>
                  <a:pt x="40" y="48"/>
                </a:cubicBezTo>
                <a:cubicBezTo>
                  <a:pt x="42" y="48"/>
                  <a:pt x="44" y="47"/>
                  <a:pt x="44" y="45"/>
                </a:cubicBezTo>
                <a:cubicBezTo>
                  <a:pt x="44" y="43"/>
                  <a:pt x="42" y="41"/>
                  <a:pt x="40" y="41"/>
                </a:cubicBezTo>
                <a:cubicBezTo>
                  <a:pt x="26" y="41"/>
                  <a:pt x="26" y="41"/>
                  <a:pt x="26" y="41"/>
                </a:cubicBezTo>
                <a:cubicBezTo>
                  <a:pt x="26" y="31"/>
                  <a:pt x="26" y="31"/>
                  <a:pt x="26" y="31"/>
                </a:cubicBezTo>
                <a:cubicBezTo>
                  <a:pt x="26" y="22"/>
                  <a:pt x="32" y="14"/>
                  <a:pt x="40" y="10"/>
                </a:cubicBezTo>
                <a:cubicBezTo>
                  <a:pt x="40" y="20"/>
                  <a:pt x="40" y="20"/>
                  <a:pt x="40" y="20"/>
                </a:cubicBezTo>
                <a:cubicBezTo>
                  <a:pt x="40" y="23"/>
                  <a:pt x="41" y="24"/>
                  <a:pt x="44" y="24"/>
                </a:cubicBezTo>
                <a:cubicBezTo>
                  <a:pt x="46" y="24"/>
                  <a:pt x="47" y="23"/>
                  <a:pt x="47" y="20"/>
                </a:cubicBezTo>
                <a:cubicBezTo>
                  <a:pt x="47" y="8"/>
                  <a:pt x="47" y="8"/>
                  <a:pt x="47" y="8"/>
                </a:cubicBezTo>
                <a:cubicBezTo>
                  <a:pt x="48" y="8"/>
                  <a:pt x="57" y="8"/>
                  <a:pt x="58" y="8"/>
                </a:cubicBezTo>
                <a:cubicBezTo>
                  <a:pt x="58" y="20"/>
                  <a:pt x="58" y="20"/>
                  <a:pt x="58" y="20"/>
                </a:cubicBezTo>
                <a:cubicBezTo>
                  <a:pt x="58" y="23"/>
                  <a:pt x="59" y="24"/>
                  <a:pt x="62" y="24"/>
                </a:cubicBezTo>
                <a:cubicBezTo>
                  <a:pt x="64" y="24"/>
                  <a:pt x="65" y="23"/>
                  <a:pt x="65" y="20"/>
                </a:cubicBezTo>
                <a:cubicBezTo>
                  <a:pt x="65" y="10"/>
                  <a:pt x="65" y="10"/>
                  <a:pt x="65" y="10"/>
                </a:cubicBezTo>
                <a:cubicBezTo>
                  <a:pt x="73" y="14"/>
                  <a:pt x="79" y="22"/>
                  <a:pt x="79" y="31"/>
                </a:cubicBezTo>
                <a:lnTo>
                  <a:pt x="79" y="41"/>
                </a:lnTo>
                <a:close/>
              </a:path>
            </a:pathLst>
          </a:custGeom>
          <a:solidFill>
            <a:srgbClr val="00346B"/>
          </a:solidFill>
          <a:ln>
            <a:noFill/>
          </a:ln>
        </p:spPr>
        <p:txBody>
          <a:bodyPr vert="horz" wrap="square" lIns="91440" tIns="45720" rIns="91440" bIns="45720" numCol="1" anchor="t" anchorCtr="0" compatLnSpc="1"/>
          <a:lstStyle/>
          <a:p>
            <a:endParaRPr lang="en-US"/>
          </a:p>
        </p:txBody>
      </p:sp>
      <p:sp>
        <p:nvSpPr>
          <p:cNvPr id="82" name="Freeform 148"/>
          <p:cNvSpPr>
            <a:spLocks noEditPoints="1"/>
          </p:cNvSpPr>
          <p:nvPr/>
        </p:nvSpPr>
        <p:spPr bwMode="auto">
          <a:xfrm>
            <a:off x="9814019" y="2246331"/>
            <a:ext cx="560042" cy="444452"/>
          </a:xfrm>
          <a:custGeom>
            <a:avLst/>
            <a:gdLst>
              <a:gd name="T0" fmla="*/ 99 w 160"/>
              <a:gd name="T1" fmla="*/ 2 h 126"/>
              <a:gd name="T2" fmla="*/ 88 w 160"/>
              <a:gd name="T3" fmla="*/ 3 h 126"/>
              <a:gd name="T4" fmla="*/ 43 w 160"/>
              <a:gd name="T5" fmla="*/ 33 h 126"/>
              <a:gd name="T6" fmla="*/ 26 w 160"/>
              <a:gd name="T7" fmla="*/ 33 h 126"/>
              <a:gd name="T8" fmla="*/ 17 w 160"/>
              <a:gd name="T9" fmla="*/ 41 h 126"/>
              <a:gd name="T10" fmla="*/ 15 w 160"/>
              <a:gd name="T11" fmla="*/ 41 h 126"/>
              <a:gd name="T12" fmla="*/ 0 w 160"/>
              <a:gd name="T13" fmla="*/ 56 h 126"/>
              <a:gd name="T14" fmla="*/ 0 w 160"/>
              <a:gd name="T15" fmla="*/ 72 h 126"/>
              <a:gd name="T16" fmla="*/ 15 w 160"/>
              <a:gd name="T17" fmla="*/ 86 h 126"/>
              <a:gd name="T18" fmla="*/ 17 w 160"/>
              <a:gd name="T19" fmla="*/ 86 h 126"/>
              <a:gd name="T20" fmla="*/ 26 w 160"/>
              <a:gd name="T21" fmla="*/ 94 h 126"/>
              <a:gd name="T22" fmla="*/ 43 w 160"/>
              <a:gd name="T23" fmla="*/ 94 h 126"/>
              <a:gd name="T24" fmla="*/ 88 w 160"/>
              <a:gd name="T25" fmla="*/ 125 h 126"/>
              <a:gd name="T26" fmla="*/ 94 w 160"/>
              <a:gd name="T27" fmla="*/ 126 h 126"/>
              <a:gd name="T28" fmla="*/ 99 w 160"/>
              <a:gd name="T29" fmla="*/ 125 h 126"/>
              <a:gd name="T30" fmla="*/ 105 w 160"/>
              <a:gd name="T31" fmla="*/ 116 h 126"/>
              <a:gd name="T32" fmla="*/ 105 w 160"/>
              <a:gd name="T33" fmla="*/ 12 h 126"/>
              <a:gd name="T34" fmla="*/ 99 w 160"/>
              <a:gd name="T35" fmla="*/ 2 h 126"/>
              <a:gd name="T36" fmla="*/ 17 w 160"/>
              <a:gd name="T37" fmla="*/ 78 h 126"/>
              <a:gd name="T38" fmla="*/ 15 w 160"/>
              <a:gd name="T39" fmla="*/ 78 h 126"/>
              <a:gd name="T40" fmla="*/ 8 w 160"/>
              <a:gd name="T41" fmla="*/ 72 h 126"/>
              <a:gd name="T42" fmla="*/ 8 w 160"/>
              <a:gd name="T43" fmla="*/ 56 h 126"/>
              <a:gd name="T44" fmla="*/ 15 w 160"/>
              <a:gd name="T45" fmla="*/ 49 h 126"/>
              <a:gd name="T46" fmla="*/ 17 w 160"/>
              <a:gd name="T47" fmla="*/ 49 h 126"/>
              <a:gd name="T48" fmla="*/ 17 w 160"/>
              <a:gd name="T49" fmla="*/ 78 h 126"/>
              <a:gd name="T50" fmla="*/ 40 w 160"/>
              <a:gd name="T51" fmla="*/ 86 h 126"/>
              <a:gd name="T52" fmla="*/ 40 w 160"/>
              <a:gd name="T53" fmla="*/ 86 h 126"/>
              <a:gd name="T54" fmla="*/ 26 w 160"/>
              <a:gd name="T55" fmla="*/ 86 h 126"/>
              <a:gd name="T56" fmla="*/ 26 w 160"/>
              <a:gd name="T57" fmla="*/ 86 h 126"/>
              <a:gd name="T58" fmla="*/ 26 w 160"/>
              <a:gd name="T59" fmla="*/ 82 h 126"/>
              <a:gd name="T60" fmla="*/ 26 w 160"/>
              <a:gd name="T61" fmla="*/ 42 h 126"/>
              <a:gd name="T62" fmla="*/ 26 w 160"/>
              <a:gd name="T63" fmla="*/ 42 h 126"/>
              <a:gd name="T64" fmla="*/ 40 w 160"/>
              <a:gd name="T65" fmla="*/ 42 h 126"/>
              <a:gd name="T66" fmla="*/ 40 w 160"/>
              <a:gd name="T67" fmla="*/ 86 h 126"/>
              <a:gd name="T68" fmla="*/ 97 w 160"/>
              <a:gd name="T69" fmla="*/ 116 h 126"/>
              <a:gd name="T70" fmla="*/ 95 w 160"/>
              <a:gd name="T71" fmla="*/ 118 h 126"/>
              <a:gd name="T72" fmla="*/ 93 w 160"/>
              <a:gd name="T73" fmla="*/ 118 h 126"/>
              <a:gd name="T74" fmla="*/ 48 w 160"/>
              <a:gd name="T75" fmla="*/ 88 h 126"/>
              <a:gd name="T76" fmla="*/ 48 w 160"/>
              <a:gd name="T77" fmla="*/ 40 h 126"/>
              <a:gd name="T78" fmla="*/ 93 w 160"/>
              <a:gd name="T79" fmla="*/ 10 h 126"/>
              <a:gd name="T80" fmla="*/ 95 w 160"/>
              <a:gd name="T81" fmla="*/ 10 h 126"/>
              <a:gd name="T82" fmla="*/ 97 w 160"/>
              <a:gd name="T83" fmla="*/ 12 h 126"/>
              <a:gd name="T84" fmla="*/ 97 w 160"/>
              <a:gd name="T85" fmla="*/ 116 h 126"/>
              <a:gd name="T86" fmla="*/ 147 w 160"/>
              <a:gd name="T87" fmla="*/ 64 h 126"/>
              <a:gd name="T88" fmla="*/ 159 w 160"/>
              <a:gd name="T89" fmla="*/ 52 h 126"/>
              <a:gd name="T90" fmla="*/ 159 w 160"/>
              <a:gd name="T91" fmla="*/ 47 h 126"/>
              <a:gd name="T92" fmla="*/ 154 w 160"/>
              <a:gd name="T93" fmla="*/ 47 h 126"/>
              <a:gd name="T94" fmla="*/ 142 w 160"/>
              <a:gd name="T95" fmla="*/ 58 h 126"/>
              <a:gd name="T96" fmla="*/ 130 w 160"/>
              <a:gd name="T97" fmla="*/ 47 h 126"/>
              <a:gd name="T98" fmla="*/ 125 w 160"/>
              <a:gd name="T99" fmla="*/ 47 h 126"/>
              <a:gd name="T100" fmla="*/ 125 w 160"/>
              <a:gd name="T101" fmla="*/ 52 h 126"/>
              <a:gd name="T102" fmla="*/ 137 w 160"/>
              <a:gd name="T103" fmla="*/ 64 h 126"/>
              <a:gd name="T104" fmla="*/ 125 w 160"/>
              <a:gd name="T105" fmla="*/ 75 h 126"/>
              <a:gd name="T106" fmla="*/ 125 w 160"/>
              <a:gd name="T107" fmla="*/ 81 h 126"/>
              <a:gd name="T108" fmla="*/ 128 w 160"/>
              <a:gd name="T109" fmla="*/ 82 h 126"/>
              <a:gd name="T110" fmla="*/ 130 w 160"/>
              <a:gd name="T111" fmla="*/ 81 h 126"/>
              <a:gd name="T112" fmla="*/ 142 w 160"/>
              <a:gd name="T113" fmla="*/ 69 h 126"/>
              <a:gd name="T114" fmla="*/ 154 w 160"/>
              <a:gd name="T115" fmla="*/ 81 h 126"/>
              <a:gd name="T116" fmla="*/ 156 w 160"/>
              <a:gd name="T117" fmla="*/ 82 h 126"/>
              <a:gd name="T118" fmla="*/ 159 w 160"/>
              <a:gd name="T119" fmla="*/ 81 h 126"/>
              <a:gd name="T120" fmla="*/ 159 w 160"/>
              <a:gd name="T121" fmla="*/ 75 h 126"/>
              <a:gd name="T122" fmla="*/ 147 w 160"/>
              <a:gd name="T123" fmla="*/ 6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0" h="126">
                <a:moveTo>
                  <a:pt x="99" y="2"/>
                </a:moveTo>
                <a:cubicBezTo>
                  <a:pt x="96" y="0"/>
                  <a:pt x="92" y="1"/>
                  <a:pt x="88" y="3"/>
                </a:cubicBezTo>
                <a:cubicBezTo>
                  <a:pt x="43" y="33"/>
                  <a:pt x="43" y="33"/>
                  <a:pt x="43" y="33"/>
                </a:cubicBezTo>
                <a:cubicBezTo>
                  <a:pt x="26" y="33"/>
                  <a:pt x="26" y="33"/>
                  <a:pt x="26" y="33"/>
                </a:cubicBezTo>
                <a:cubicBezTo>
                  <a:pt x="21" y="33"/>
                  <a:pt x="18" y="37"/>
                  <a:pt x="17" y="41"/>
                </a:cubicBezTo>
                <a:cubicBezTo>
                  <a:pt x="15" y="41"/>
                  <a:pt x="15" y="41"/>
                  <a:pt x="15" y="41"/>
                </a:cubicBezTo>
                <a:cubicBezTo>
                  <a:pt x="7" y="41"/>
                  <a:pt x="0" y="48"/>
                  <a:pt x="0" y="56"/>
                </a:cubicBezTo>
                <a:cubicBezTo>
                  <a:pt x="0" y="72"/>
                  <a:pt x="0" y="72"/>
                  <a:pt x="0" y="72"/>
                </a:cubicBezTo>
                <a:cubicBezTo>
                  <a:pt x="0" y="80"/>
                  <a:pt x="7" y="86"/>
                  <a:pt x="15" y="86"/>
                </a:cubicBezTo>
                <a:cubicBezTo>
                  <a:pt x="17" y="86"/>
                  <a:pt x="17" y="86"/>
                  <a:pt x="17" y="86"/>
                </a:cubicBezTo>
                <a:cubicBezTo>
                  <a:pt x="18" y="91"/>
                  <a:pt x="21" y="94"/>
                  <a:pt x="26" y="94"/>
                </a:cubicBezTo>
                <a:cubicBezTo>
                  <a:pt x="43" y="94"/>
                  <a:pt x="43" y="94"/>
                  <a:pt x="43" y="94"/>
                </a:cubicBezTo>
                <a:cubicBezTo>
                  <a:pt x="88" y="125"/>
                  <a:pt x="88" y="125"/>
                  <a:pt x="88" y="125"/>
                </a:cubicBezTo>
                <a:cubicBezTo>
                  <a:pt x="90" y="126"/>
                  <a:pt x="92" y="126"/>
                  <a:pt x="94" y="126"/>
                </a:cubicBezTo>
                <a:cubicBezTo>
                  <a:pt x="96" y="126"/>
                  <a:pt x="98" y="126"/>
                  <a:pt x="99" y="125"/>
                </a:cubicBezTo>
                <a:cubicBezTo>
                  <a:pt x="103" y="123"/>
                  <a:pt x="105" y="120"/>
                  <a:pt x="105" y="116"/>
                </a:cubicBezTo>
                <a:cubicBezTo>
                  <a:pt x="105" y="12"/>
                  <a:pt x="105" y="12"/>
                  <a:pt x="105" y="12"/>
                </a:cubicBezTo>
                <a:cubicBezTo>
                  <a:pt x="105" y="8"/>
                  <a:pt x="103" y="4"/>
                  <a:pt x="99" y="2"/>
                </a:cubicBezTo>
                <a:close/>
                <a:moveTo>
                  <a:pt x="17" y="78"/>
                </a:moveTo>
                <a:cubicBezTo>
                  <a:pt x="15" y="78"/>
                  <a:pt x="15" y="78"/>
                  <a:pt x="15" y="78"/>
                </a:cubicBezTo>
                <a:cubicBezTo>
                  <a:pt x="11" y="78"/>
                  <a:pt x="8" y="75"/>
                  <a:pt x="8" y="72"/>
                </a:cubicBezTo>
                <a:cubicBezTo>
                  <a:pt x="8" y="56"/>
                  <a:pt x="8" y="56"/>
                  <a:pt x="8" y="56"/>
                </a:cubicBezTo>
                <a:cubicBezTo>
                  <a:pt x="8" y="52"/>
                  <a:pt x="11" y="49"/>
                  <a:pt x="15" y="49"/>
                </a:cubicBezTo>
                <a:cubicBezTo>
                  <a:pt x="17" y="49"/>
                  <a:pt x="17" y="49"/>
                  <a:pt x="17" y="49"/>
                </a:cubicBezTo>
                <a:lnTo>
                  <a:pt x="17" y="78"/>
                </a:lnTo>
                <a:close/>
                <a:moveTo>
                  <a:pt x="40" y="86"/>
                </a:moveTo>
                <a:cubicBezTo>
                  <a:pt x="40" y="86"/>
                  <a:pt x="40" y="86"/>
                  <a:pt x="40" y="86"/>
                </a:cubicBezTo>
                <a:cubicBezTo>
                  <a:pt x="26" y="86"/>
                  <a:pt x="26" y="86"/>
                  <a:pt x="26" y="86"/>
                </a:cubicBezTo>
                <a:cubicBezTo>
                  <a:pt x="26" y="86"/>
                  <a:pt x="26" y="86"/>
                  <a:pt x="26" y="86"/>
                </a:cubicBezTo>
                <a:cubicBezTo>
                  <a:pt x="26" y="82"/>
                  <a:pt x="26" y="82"/>
                  <a:pt x="26" y="82"/>
                </a:cubicBezTo>
                <a:cubicBezTo>
                  <a:pt x="26" y="42"/>
                  <a:pt x="26" y="42"/>
                  <a:pt x="26" y="42"/>
                </a:cubicBezTo>
                <a:cubicBezTo>
                  <a:pt x="26" y="42"/>
                  <a:pt x="26" y="42"/>
                  <a:pt x="26" y="42"/>
                </a:cubicBezTo>
                <a:cubicBezTo>
                  <a:pt x="40" y="42"/>
                  <a:pt x="40" y="42"/>
                  <a:pt x="40" y="42"/>
                </a:cubicBezTo>
                <a:lnTo>
                  <a:pt x="40" y="86"/>
                </a:lnTo>
                <a:close/>
                <a:moveTo>
                  <a:pt x="97" y="116"/>
                </a:moveTo>
                <a:cubicBezTo>
                  <a:pt x="97" y="117"/>
                  <a:pt x="96" y="118"/>
                  <a:pt x="95" y="118"/>
                </a:cubicBezTo>
                <a:cubicBezTo>
                  <a:pt x="95" y="118"/>
                  <a:pt x="94" y="118"/>
                  <a:pt x="93" y="118"/>
                </a:cubicBezTo>
                <a:cubicBezTo>
                  <a:pt x="48" y="88"/>
                  <a:pt x="48" y="88"/>
                  <a:pt x="48" y="88"/>
                </a:cubicBezTo>
                <a:cubicBezTo>
                  <a:pt x="48" y="40"/>
                  <a:pt x="48" y="40"/>
                  <a:pt x="48" y="40"/>
                </a:cubicBezTo>
                <a:cubicBezTo>
                  <a:pt x="93" y="10"/>
                  <a:pt x="93" y="10"/>
                  <a:pt x="93" y="10"/>
                </a:cubicBezTo>
                <a:cubicBezTo>
                  <a:pt x="94" y="9"/>
                  <a:pt x="95" y="9"/>
                  <a:pt x="95" y="10"/>
                </a:cubicBezTo>
                <a:cubicBezTo>
                  <a:pt x="96" y="10"/>
                  <a:pt x="97" y="10"/>
                  <a:pt x="97" y="12"/>
                </a:cubicBezTo>
                <a:lnTo>
                  <a:pt x="97" y="116"/>
                </a:lnTo>
                <a:close/>
                <a:moveTo>
                  <a:pt x="147" y="64"/>
                </a:moveTo>
                <a:cubicBezTo>
                  <a:pt x="159" y="52"/>
                  <a:pt x="159" y="52"/>
                  <a:pt x="159" y="52"/>
                </a:cubicBezTo>
                <a:cubicBezTo>
                  <a:pt x="160" y="51"/>
                  <a:pt x="160" y="48"/>
                  <a:pt x="159" y="47"/>
                </a:cubicBezTo>
                <a:cubicBezTo>
                  <a:pt x="157" y="45"/>
                  <a:pt x="155" y="45"/>
                  <a:pt x="154" y="47"/>
                </a:cubicBezTo>
                <a:cubicBezTo>
                  <a:pt x="142" y="58"/>
                  <a:pt x="142" y="58"/>
                  <a:pt x="142" y="58"/>
                </a:cubicBezTo>
                <a:cubicBezTo>
                  <a:pt x="130" y="47"/>
                  <a:pt x="130" y="47"/>
                  <a:pt x="130" y="47"/>
                </a:cubicBezTo>
                <a:cubicBezTo>
                  <a:pt x="129" y="45"/>
                  <a:pt x="127" y="45"/>
                  <a:pt x="125" y="47"/>
                </a:cubicBezTo>
                <a:cubicBezTo>
                  <a:pt x="124" y="48"/>
                  <a:pt x="124" y="51"/>
                  <a:pt x="125" y="52"/>
                </a:cubicBezTo>
                <a:cubicBezTo>
                  <a:pt x="137" y="64"/>
                  <a:pt x="137" y="64"/>
                  <a:pt x="137" y="64"/>
                </a:cubicBezTo>
                <a:cubicBezTo>
                  <a:pt x="125" y="75"/>
                  <a:pt x="125" y="75"/>
                  <a:pt x="125" y="75"/>
                </a:cubicBezTo>
                <a:cubicBezTo>
                  <a:pt x="124" y="77"/>
                  <a:pt x="124" y="79"/>
                  <a:pt x="125" y="81"/>
                </a:cubicBezTo>
                <a:cubicBezTo>
                  <a:pt x="126" y="81"/>
                  <a:pt x="127" y="82"/>
                  <a:pt x="128" y="82"/>
                </a:cubicBezTo>
                <a:cubicBezTo>
                  <a:pt x="129" y="82"/>
                  <a:pt x="130" y="81"/>
                  <a:pt x="130" y="81"/>
                </a:cubicBezTo>
                <a:cubicBezTo>
                  <a:pt x="142" y="69"/>
                  <a:pt x="142" y="69"/>
                  <a:pt x="142" y="69"/>
                </a:cubicBezTo>
                <a:cubicBezTo>
                  <a:pt x="154" y="81"/>
                  <a:pt x="154" y="81"/>
                  <a:pt x="154" y="81"/>
                </a:cubicBezTo>
                <a:cubicBezTo>
                  <a:pt x="154" y="81"/>
                  <a:pt x="155" y="82"/>
                  <a:pt x="156" y="82"/>
                </a:cubicBezTo>
                <a:cubicBezTo>
                  <a:pt x="157" y="82"/>
                  <a:pt x="158" y="81"/>
                  <a:pt x="159" y="81"/>
                </a:cubicBezTo>
                <a:cubicBezTo>
                  <a:pt x="160" y="79"/>
                  <a:pt x="160" y="77"/>
                  <a:pt x="159" y="75"/>
                </a:cubicBezTo>
                <a:lnTo>
                  <a:pt x="147" y="64"/>
                </a:lnTo>
                <a:close/>
              </a:path>
            </a:pathLst>
          </a:custGeom>
          <a:solidFill>
            <a:srgbClr val="00346B"/>
          </a:solidFill>
          <a:ln>
            <a:noFill/>
          </a:ln>
        </p:spPr>
        <p:txBody>
          <a:bodyPr vert="horz" wrap="square" lIns="91440" tIns="45720" rIns="91440" bIns="45720" numCol="1" anchor="t" anchorCtr="0" compatLnSpc="1"/>
          <a:lstStyle/>
          <a:p>
            <a:endParaRPr lang="en-US"/>
          </a:p>
        </p:txBody>
      </p:sp>
      <p:sp>
        <p:nvSpPr>
          <p:cNvPr id="2"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cxnSp>
        <p:nvCxnSpPr>
          <p:cNvPr id="4" name="直接连接符 3"/>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4754880" y="1510420"/>
            <a:ext cx="6764020" cy="5004679"/>
          </a:xfrm>
          <a:prstGeom prst="rect">
            <a:avLst/>
          </a:prstGeom>
          <a:blipFill rotWithShape="1">
            <a:blip r:embed="rId3" cstate="screen">
              <a:extLst>
                <a:ext uri="{28A0092B-C50C-407E-A947-70E740481C1C}">
                  <a14:useLocalDpi xmlns:a14="http://schemas.microsoft.com/office/drawing/2010/main"/>
                </a:ext>
              </a:extLst>
            </a:blip>
            <a:stretch>
              <a:fillRect/>
            </a:stretch>
          </a:blipFill>
          <a:ln>
            <a:no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4754880" y="1510448"/>
            <a:ext cx="6764020" cy="5004679"/>
          </a:xfrm>
          <a:prstGeom prst="rect">
            <a:avLst/>
          </a:prstGeom>
          <a:gradFill>
            <a:gsLst>
              <a:gs pos="21000">
                <a:srgbClr val="00346B">
                  <a:alpha val="25000"/>
                </a:srgbClr>
              </a:gs>
              <a:gs pos="100000">
                <a:srgbClr val="00346B">
                  <a:alpha val="0"/>
                </a:srgbClr>
              </a:gs>
            </a:gsLst>
            <a:lin ang="0" scaled="0"/>
          </a:gradFill>
          <a:ln>
            <a:no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020406" y="1644841"/>
            <a:ext cx="5760000" cy="1224000"/>
            <a:chOff x="1020406" y="1446464"/>
            <a:chExt cx="5760000" cy="1224000"/>
          </a:xfrm>
        </p:grpSpPr>
        <p:sp>
          <p:nvSpPr>
            <p:cNvPr id="11" name="矩形: 圆角 10"/>
            <p:cNvSpPr/>
            <p:nvPr/>
          </p:nvSpPr>
          <p:spPr>
            <a:xfrm>
              <a:off x="1020406" y="1446464"/>
              <a:ext cx="5760000" cy="1224000"/>
            </a:xfrm>
            <a:prstGeom prst="roundRect">
              <a:avLst/>
            </a:prstGeom>
            <a:solidFill>
              <a:schemeClr val="bg1"/>
            </a:solidFill>
            <a:ln>
              <a:no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charset="-122"/>
                <a:ea typeface="微软雅黑 Light" panose="020B0502040204020203" charset="-122"/>
              </a:endParaRPr>
            </a:p>
          </p:txBody>
        </p:sp>
        <p:cxnSp>
          <p:nvCxnSpPr>
            <p:cNvPr id="15" name="直接连接符 14"/>
            <p:cNvCxnSpPr/>
            <p:nvPr/>
          </p:nvCxnSpPr>
          <p:spPr>
            <a:xfrm>
              <a:off x="1037512" y="1788035"/>
              <a:ext cx="0" cy="540857"/>
            </a:xfrm>
            <a:prstGeom prst="line">
              <a:avLst/>
            </a:prstGeom>
            <a:ln w="38100" cap="rnd">
              <a:solidFill>
                <a:srgbClr val="00346B"/>
              </a:solidFill>
              <a:round/>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577768" y="1858408"/>
              <a:ext cx="1371028" cy="400110"/>
            </a:xfrm>
            <a:prstGeom prst="rect">
              <a:avLst/>
            </a:prstGeom>
            <a:noFill/>
          </p:spPr>
          <p:txBody>
            <a:bodyPr wrap="square" rtlCol="0">
              <a:spAutoFit/>
            </a:bodyPr>
            <a:lstStyle/>
            <a:p>
              <a:r>
                <a:rPr lang="zh-CN" altLang="en-US" sz="2000" spc="130" dirty="0">
                  <a:latin typeface="微软雅黑 Light" panose="020B0502040204020203" charset="-122"/>
                  <a:ea typeface="微软雅黑 Light" panose="020B0502040204020203" charset="-122"/>
                  <a:cs typeface="Arial" panose="020B0704020202090204" pitchFamily="34" charset="0"/>
                </a:rPr>
                <a:t>输入标题</a:t>
              </a:r>
            </a:p>
          </p:txBody>
        </p:sp>
        <p:cxnSp>
          <p:nvCxnSpPr>
            <p:cNvPr id="19" name="直接连接符 18"/>
            <p:cNvCxnSpPr/>
            <p:nvPr/>
          </p:nvCxnSpPr>
          <p:spPr>
            <a:xfrm>
              <a:off x="3209404" y="1788035"/>
              <a:ext cx="0" cy="64264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3372878" y="1646363"/>
              <a:ext cx="3123990" cy="824200"/>
            </a:xfrm>
            <a:prstGeom prst="rect">
              <a:avLst/>
            </a:prstGeom>
            <a:noFill/>
          </p:spPr>
          <p:txBody>
            <a:bodyPr wrap="square" rtlCol="0">
              <a:spAutoFit/>
            </a:bodyPr>
            <a:lstStyle/>
            <a:p>
              <a:pPr marL="171450" indent="-171450">
                <a:lnSpc>
                  <a:spcPct val="150000"/>
                </a:lnSpc>
                <a:buFont typeface="Wingdings" panose="05000000000000000000" pitchFamily="2" charset="2"/>
                <a:buChar char="Ø"/>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grpSp>
      <p:grpSp>
        <p:nvGrpSpPr>
          <p:cNvPr id="24" name="组合 23"/>
          <p:cNvGrpSpPr/>
          <p:nvPr/>
        </p:nvGrpSpPr>
        <p:grpSpPr>
          <a:xfrm>
            <a:off x="1020406" y="5108477"/>
            <a:ext cx="5760000" cy="1224000"/>
            <a:chOff x="1020406" y="1446464"/>
            <a:chExt cx="5760000" cy="1224000"/>
          </a:xfrm>
        </p:grpSpPr>
        <p:sp>
          <p:nvSpPr>
            <p:cNvPr id="25" name="矩形: 圆角 24"/>
            <p:cNvSpPr/>
            <p:nvPr/>
          </p:nvSpPr>
          <p:spPr>
            <a:xfrm>
              <a:off x="1020406" y="1446464"/>
              <a:ext cx="5760000" cy="1224000"/>
            </a:xfrm>
            <a:prstGeom prst="roundRect">
              <a:avLst/>
            </a:prstGeom>
            <a:solidFill>
              <a:schemeClr val="bg1"/>
            </a:solidFill>
            <a:ln>
              <a:no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charset="-122"/>
                <a:ea typeface="微软雅黑 Light" panose="020B0502040204020203" charset="-122"/>
              </a:endParaRPr>
            </a:p>
          </p:txBody>
        </p:sp>
        <p:cxnSp>
          <p:nvCxnSpPr>
            <p:cNvPr id="26" name="直接连接符 25"/>
            <p:cNvCxnSpPr/>
            <p:nvPr/>
          </p:nvCxnSpPr>
          <p:spPr>
            <a:xfrm>
              <a:off x="1037512" y="1788035"/>
              <a:ext cx="0" cy="540857"/>
            </a:xfrm>
            <a:prstGeom prst="line">
              <a:avLst/>
            </a:prstGeom>
            <a:ln w="38100" cap="rnd">
              <a:solidFill>
                <a:srgbClr val="00346B"/>
              </a:solidFill>
              <a:round/>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1577768" y="1858408"/>
              <a:ext cx="1371028" cy="400110"/>
            </a:xfrm>
            <a:prstGeom prst="rect">
              <a:avLst/>
            </a:prstGeom>
            <a:noFill/>
          </p:spPr>
          <p:txBody>
            <a:bodyPr wrap="square" rtlCol="0">
              <a:spAutoFit/>
            </a:bodyPr>
            <a:lstStyle/>
            <a:p>
              <a:r>
                <a:rPr lang="zh-CN" altLang="en-US" sz="2000" spc="130" dirty="0">
                  <a:latin typeface="微软雅黑 Light" panose="020B0502040204020203" charset="-122"/>
                  <a:ea typeface="微软雅黑 Light" panose="020B0502040204020203" charset="-122"/>
                  <a:cs typeface="Arial" panose="020B0704020202090204" pitchFamily="34" charset="0"/>
                </a:rPr>
                <a:t>输入标题</a:t>
              </a:r>
            </a:p>
          </p:txBody>
        </p:sp>
        <p:cxnSp>
          <p:nvCxnSpPr>
            <p:cNvPr id="28" name="直接连接符 27"/>
            <p:cNvCxnSpPr/>
            <p:nvPr/>
          </p:nvCxnSpPr>
          <p:spPr>
            <a:xfrm>
              <a:off x="3209404" y="1788035"/>
              <a:ext cx="0" cy="64264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3372878" y="1646363"/>
              <a:ext cx="3123990" cy="824200"/>
            </a:xfrm>
            <a:prstGeom prst="rect">
              <a:avLst/>
            </a:prstGeom>
            <a:noFill/>
          </p:spPr>
          <p:txBody>
            <a:bodyPr wrap="square" rtlCol="0">
              <a:spAutoFit/>
            </a:bodyPr>
            <a:lstStyle/>
            <a:p>
              <a:pPr marL="171450" indent="-171450">
                <a:lnSpc>
                  <a:spcPct val="150000"/>
                </a:lnSpc>
                <a:buFont typeface="Wingdings" panose="05000000000000000000" pitchFamily="2" charset="2"/>
                <a:buChar char="Ø"/>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grpSp>
      <p:grpSp>
        <p:nvGrpSpPr>
          <p:cNvPr id="30" name="组合 29"/>
          <p:cNvGrpSpPr/>
          <p:nvPr/>
        </p:nvGrpSpPr>
        <p:grpSpPr>
          <a:xfrm>
            <a:off x="1020406" y="3376659"/>
            <a:ext cx="5760000" cy="1224000"/>
            <a:chOff x="1020406" y="1446464"/>
            <a:chExt cx="5760000" cy="1224000"/>
          </a:xfrm>
        </p:grpSpPr>
        <p:sp>
          <p:nvSpPr>
            <p:cNvPr id="31" name="矩形: 圆角 30"/>
            <p:cNvSpPr/>
            <p:nvPr/>
          </p:nvSpPr>
          <p:spPr>
            <a:xfrm>
              <a:off x="1020406" y="1446464"/>
              <a:ext cx="5760000" cy="1224000"/>
            </a:xfrm>
            <a:prstGeom prst="roundRect">
              <a:avLst/>
            </a:prstGeom>
            <a:solidFill>
              <a:schemeClr val="bg1"/>
            </a:solidFill>
            <a:ln>
              <a:noFill/>
            </a:ln>
            <a:effectLst>
              <a:outerShdw blurRad="635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charset="-122"/>
                <a:ea typeface="微软雅黑 Light" panose="020B0502040204020203" charset="-122"/>
              </a:endParaRPr>
            </a:p>
          </p:txBody>
        </p:sp>
        <p:cxnSp>
          <p:nvCxnSpPr>
            <p:cNvPr id="32" name="直接连接符 31"/>
            <p:cNvCxnSpPr/>
            <p:nvPr/>
          </p:nvCxnSpPr>
          <p:spPr>
            <a:xfrm>
              <a:off x="1037512" y="1788035"/>
              <a:ext cx="0" cy="540857"/>
            </a:xfrm>
            <a:prstGeom prst="line">
              <a:avLst/>
            </a:prstGeom>
            <a:ln w="38100" cap="rnd">
              <a:solidFill>
                <a:srgbClr val="00346B"/>
              </a:solidFill>
              <a:round/>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1577768" y="1858408"/>
              <a:ext cx="1371028" cy="400110"/>
            </a:xfrm>
            <a:prstGeom prst="rect">
              <a:avLst/>
            </a:prstGeom>
            <a:noFill/>
          </p:spPr>
          <p:txBody>
            <a:bodyPr wrap="square" rtlCol="0">
              <a:spAutoFit/>
            </a:bodyPr>
            <a:lstStyle/>
            <a:p>
              <a:r>
                <a:rPr lang="zh-CN" altLang="en-US" sz="2000" spc="130" dirty="0">
                  <a:latin typeface="微软雅黑 Light" panose="020B0502040204020203" charset="-122"/>
                  <a:ea typeface="微软雅黑 Light" panose="020B0502040204020203" charset="-122"/>
                  <a:cs typeface="Arial" panose="020B0704020202090204" pitchFamily="34" charset="0"/>
                </a:rPr>
                <a:t>输入标题</a:t>
              </a:r>
            </a:p>
          </p:txBody>
        </p:sp>
        <p:cxnSp>
          <p:nvCxnSpPr>
            <p:cNvPr id="34" name="直接连接符 33"/>
            <p:cNvCxnSpPr/>
            <p:nvPr/>
          </p:nvCxnSpPr>
          <p:spPr>
            <a:xfrm>
              <a:off x="3209404" y="1788035"/>
              <a:ext cx="0" cy="64264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3372878" y="1646363"/>
              <a:ext cx="3123990" cy="824200"/>
            </a:xfrm>
            <a:prstGeom prst="rect">
              <a:avLst/>
            </a:prstGeom>
            <a:noFill/>
          </p:spPr>
          <p:txBody>
            <a:bodyPr wrap="square" rtlCol="0">
              <a:spAutoFit/>
            </a:bodyPr>
            <a:lstStyle/>
            <a:p>
              <a:pPr marL="171450" indent="-171450">
                <a:lnSpc>
                  <a:spcPct val="150000"/>
                </a:lnSpc>
                <a:buFont typeface="Wingdings" panose="05000000000000000000" pitchFamily="2" charset="2"/>
                <a:buChar char="Ø"/>
              </a:pPr>
              <a:r>
                <a:rPr lang="zh-CN" altLang="en-US" sz="1100" spc="130" dirty="0">
                  <a:solidFill>
                    <a:schemeClr val="tx1">
                      <a:lumMod val="75000"/>
                      <a:lumOff val="25000"/>
                    </a:schemeClr>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grpSp>
      <p:sp>
        <p:nvSpPr>
          <p:cNvPr id="2" name="文本框 6"/>
          <p:cNvSpPr txBox="1">
            <a:spLocks noChangeArrowheads="1"/>
          </p:cNvSpPr>
          <p:nvPr/>
        </p:nvSpPr>
        <p:spPr bwMode="auto">
          <a:xfrm>
            <a:off x="4169726" y="49273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3" name="直接连接符 2"/>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任意多边形 16"/>
          <p:cNvSpPr/>
          <p:nvPr/>
        </p:nvSpPr>
        <p:spPr>
          <a:xfrm rot="20817322">
            <a:off x="-773348" y="-477217"/>
            <a:ext cx="6480194" cy="7386634"/>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205" h="11632">
                <a:moveTo>
                  <a:pt x="2438" y="0"/>
                </a:moveTo>
                <a:lnTo>
                  <a:pt x="9185" y="1563"/>
                </a:lnTo>
                <a:lnTo>
                  <a:pt x="9198" y="1583"/>
                </a:lnTo>
                <a:cubicBezTo>
                  <a:pt x="9851" y="2578"/>
                  <a:pt x="10205" y="3645"/>
                  <a:pt x="10205" y="4754"/>
                </a:cubicBezTo>
                <a:cubicBezTo>
                  <a:pt x="10205" y="7429"/>
                  <a:pt x="8148" y="9853"/>
                  <a:pt x="4812" y="11622"/>
                </a:cubicBezTo>
                <a:lnTo>
                  <a:pt x="4792" y="11632"/>
                </a:lnTo>
                <a:lnTo>
                  <a:pt x="0" y="10522"/>
                </a:lnTo>
                <a:lnTo>
                  <a:pt x="2438" y="0"/>
                </a:lnTo>
                <a:close/>
              </a:path>
            </a:pathLst>
          </a:custGeom>
          <a:solidFill>
            <a:srgbClr val="00346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15"/>
          <p:cNvSpPr/>
          <p:nvPr/>
        </p:nvSpPr>
        <p:spPr>
          <a:xfrm rot="20817322">
            <a:off x="-817436" y="-461850"/>
            <a:ext cx="6398930" cy="685726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077" h="10799">
                <a:moveTo>
                  <a:pt x="2438" y="0"/>
                </a:moveTo>
                <a:lnTo>
                  <a:pt x="8323" y="1364"/>
                </a:lnTo>
                <a:lnTo>
                  <a:pt x="8330" y="1370"/>
                </a:lnTo>
                <a:cubicBezTo>
                  <a:pt x="9438" y="2332"/>
                  <a:pt x="10077" y="3467"/>
                  <a:pt x="10077" y="4683"/>
                </a:cubicBezTo>
                <a:cubicBezTo>
                  <a:pt x="10077" y="7615"/>
                  <a:pt x="6356" y="10079"/>
                  <a:pt x="1317" y="10782"/>
                </a:cubicBezTo>
                <a:lnTo>
                  <a:pt x="1194" y="10799"/>
                </a:lnTo>
                <a:lnTo>
                  <a:pt x="0" y="10522"/>
                </a:lnTo>
                <a:lnTo>
                  <a:pt x="2438" y="0"/>
                </a:lnTo>
                <a:close/>
              </a:path>
            </a:pathLst>
          </a:custGeom>
          <a:solidFill>
            <a:srgbClr val="00346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5" name="任意多边形 14"/>
          <p:cNvSpPr/>
          <p:nvPr/>
        </p:nvSpPr>
        <p:spPr>
          <a:xfrm rot="20817322">
            <a:off x="-772237" y="-460317"/>
            <a:ext cx="6224504" cy="6131089"/>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802" h="9655">
                <a:moveTo>
                  <a:pt x="2237" y="0"/>
                </a:moveTo>
                <a:lnTo>
                  <a:pt x="8518" y="1455"/>
                </a:lnTo>
                <a:lnTo>
                  <a:pt x="8555" y="1492"/>
                </a:lnTo>
                <a:cubicBezTo>
                  <a:pt x="9350" y="2283"/>
                  <a:pt x="9802" y="3195"/>
                  <a:pt x="9802" y="4165"/>
                </a:cubicBezTo>
                <a:cubicBezTo>
                  <a:pt x="9802" y="7174"/>
                  <a:pt x="5451" y="9617"/>
                  <a:pt x="56" y="9655"/>
                </a:cubicBezTo>
                <a:lnTo>
                  <a:pt x="0" y="9655"/>
                </a:lnTo>
                <a:lnTo>
                  <a:pt x="2237" y="0"/>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11"/>
          <p:cNvSpPr/>
          <p:nvPr/>
        </p:nvSpPr>
        <p:spPr>
          <a:xfrm rot="20817322">
            <a:off x="-5515578" y="4519"/>
            <a:ext cx="10923270" cy="56012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7202" h="8821">
                <a:moveTo>
                  <a:pt x="9681" y="125"/>
                </a:moveTo>
                <a:lnTo>
                  <a:pt x="16096" y="1611"/>
                </a:lnTo>
                <a:lnTo>
                  <a:pt x="16125" y="1640"/>
                </a:lnTo>
                <a:cubicBezTo>
                  <a:pt x="16811" y="2334"/>
                  <a:pt x="17202" y="3134"/>
                  <a:pt x="17202" y="3985"/>
                </a:cubicBezTo>
                <a:cubicBezTo>
                  <a:pt x="17202" y="6656"/>
                  <a:pt x="13351" y="8821"/>
                  <a:pt x="8601" y="8821"/>
                </a:cubicBezTo>
                <a:cubicBezTo>
                  <a:pt x="8304" y="8821"/>
                  <a:pt x="8011" y="8812"/>
                  <a:pt x="7722" y="8796"/>
                </a:cubicBezTo>
                <a:lnTo>
                  <a:pt x="7673" y="8793"/>
                </a:lnTo>
                <a:lnTo>
                  <a:pt x="9681" y="125"/>
                </a:lnTo>
                <a:close/>
                <a:moveTo>
                  <a:pt x="3727" y="0"/>
                </a:moveTo>
                <a:lnTo>
                  <a:pt x="2074" y="7134"/>
                </a:lnTo>
                <a:lnTo>
                  <a:pt x="2030" y="7106"/>
                </a:lnTo>
                <a:cubicBezTo>
                  <a:pt x="764" y="6263"/>
                  <a:pt x="0" y="5174"/>
                  <a:pt x="0" y="3985"/>
                </a:cubicBezTo>
                <a:cubicBezTo>
                  <a:pt x="0" y="2336"/>
                  <a:pt x="1467" y="881"/>
                  <a:pt x="3707" y="8"/>
                </a:cubicBezTo>
                <a:lnTo>
                  <a:pt x="3727" y="0"/>
                </a:lnTo>
                <a:close/>
              </a:path>
            </a:pathLst>
          </a:custGeom>
          <a:blipFill dpi="0" rotWithShape="0">
            <a:blip r:embed="rId3" cstate="screen">
              <a:extLst>
                <a:ext uri="{28A0092B-C50C-407E-A947-70E740481C1C}">
                  <a14:useLocalDpi xmlns:a14="http://schemas.microsoft.com/office/drawing/2010/main"/>
                </a:ext>
              </a:extLst>
            </a:blip>
            <a:srcRect/>
            <a:stretch>
              <a:fillRect l="2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文本框 2"/>
          <p:cNvSpPr txBox="1"/>
          <p:nvPr/>
        </p:nvSpPr>
        <p:spPr>
          <a:xfrm>
            <a:off x="7577177" y="3064779"/>
            <a:ext cx="3453408" cy="922020"/>
          </a:xfrm>
          <a:prstGeom prst="rect">
            <a:avLst/>
          </a:prstGeom>
          <a:noFill/>
        </p:spPr>
        <p:txBody>
          <a:bodyPr wrap="square" rtlCol="0">
            <a:spAutoFit/>
          </a:bodyPr>
          <a:lstStyle/>
          <a:p>
            <a:pPr algn="dist"/>
            <a:r>
              <a:rPr lang="zh-CN" altLang="en-US" sz="5400" b="1" dirty="0">
                <a:solidFill>
                  <a:schemeClr val="tx1">
                    <a:lumMod val="85000"/>
                    <a:lumOff val="15000"/>
                  </a:schemeClr>
                </a:solidFill>
                <a:effectLst/>
                <a:latin typeface="微软雅黑" panose="020B0502040204020203" charset="-122"/>
                <a:ea typeface="微软雅黑" panose="020B0502040204020203" charset="-122"/>
              </a:rPr>
              <a:t>结课要求</a:t>
            </a:r>
          </a:p>
        </p:txBody>
      </p:sp>
      <p:sp>
        <p:nvSpPr>
          <p:cNvPr id="4" name="文本框 3"/>
          <p:cNvSpPr txBox="1"/>
          <p:nvPr/>
        </p:nvSpPr>
        <p:spPr>
          <a:xfrm>
            <a:off x="9202983" y="1535394"/>
            <a:ext cx="1827602" cy="1568450"/>
          </a:xfrm>
          <a:prstGeom prst="rect">
            <a:avLst/>
          </a:prstGeom>
          <a:noFill/>
        </p:spPr>
        <p:txBody>
          <a:bodyPr wrap="square" rtlCol="0">
            <a:spAutoFit/>
          </a:bodyPr>
          <a:lstStyle/>
          <a:p>
            <a:pPr algn="r"/>
            <a:r>
              <a:rPr lang="en-US" altLang="zh-CN" sz="9600" b="1" dirty="0">
                <a:solidFill>
                  <a:srgbClr val="033F7B"/>
                </a:solidFill>
                <a:effectLst/>
                <a:latin typeface="微软雅黑" panose="020B0502040204020203" charset="-122"/>
                <a:ea typeface="微软雅黑" panose="020B0502040204020203" charset="-122"/>
              </a:rPr>
              <a:t>04</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9586595" y="5432425"/>
            <a:ext cx="1275080" cy="50673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6" name="矩形 25"/>
          <p:cNvSpPr/>
          <p:nvPr/>
        </p:nvSpPr>
        <p:spPr>
          <a:xfrm>
            <a:off x="4313839" y="1486273"/>
            <a:ext cx="3582185" cy="4584085"/>
          </a:xfrm>
          <a:prstGeom prst="rect">
            <a:avLst/>
          </a:prstGeom>
          <a:solidFill>
            <a:srgbClr val="033F7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27" name="椭圆 26" descr="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
          <p:cNvSpPr/>
          <p:nvPr/>
        </p:nvSpPr>
        <p:spPr>
          <a:xfrm>
            <a:off x="1451964" y="1971055"/>
            <a:ext cx="1521097" cy="1521097"/>
          </a:xfrm>
          <a:prstGeom prst="ellipse">
            <a:avLst/>
          </a:prstGeom>
          <a:solidFill>
            <a:srgbClr val="033F7B"/>
          </a:solidFill>
          <a:ln w="38100" cap="flat" cmpd="sng" algn="ctr">
            <a:solidFill>
              <a:srgbClr val="F5F5F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30" name="文本框 2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1305732" y="3717855"/>
            <a:ext cx="1813560" cy="42037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defRPr/>
            </a:pPr>
            <a:r>
              <a:rPr kumimoji="0" lang="zh-CN" altLang="en-US" sz="2135" b="0" i="0" u="none" strike="noStrike" kern="1200" cap="none" spc="0" normalizeH="0" baseline="0" noProof="0">
                <a:ln>
                  <a:noFill/>
                </a:ln>
                <a:solidFill>
                  <a:srgbClr val="03353E"/>
                </a:solidFill>
                <a:effectLst/>
                <a:uLnTx/>
                <a:uFillTx/>
                <a:latin typeface="微软雅黑" panose="020B0502040204020203" charset="-122"/>
                <a:ea typeface="微软雅黑" panose="020B0502040204020203" charset="-122"/>
                <a:cs typeface="+mn-cs"/>
              </a:rPr>
              <a:t>点击输入文字</a:t>
            </a:r>
          </a:p>
        </p:txBody>
      </p:sp>
      <p:sp>
        <p:nvSpPr>
          <p:cNvPr id="31" name="矩形 30"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714825" y="4169260"/>
            <a:ext cx="2995375" cy="1198880"/>
          </a:xfrm>
          <a:prstGeom prst="rect">
            <a:avLst/>
          </a:prstGeom>
        </p:spPr>
        <p:txBody>
          <a:bodyPr wrap="square">
            <a:spAutoFit/>
          </a:bodyPr>
          <a:lstStyle/>
          <a:p>
            <a:pPr algn="ctr" fontAlgn="base">
              <a:lnSpc>
                <a:spcPct val="150000"/>
              </a:lnSpc>
              <a:spcBef>
                <a:spcPct val="0"/>
              </a:spcBef>
              <a:spcAft>
                <a:spcPct val="0"/>
              </a:spcAft>
              <a:defRPr/>
            </a:pPr>
            <a:r>
              <a:rPr lang="zh-CN" altLang="en-US" sz="1200" spc="130" dirty="0">
                <a:solidFill>
                  <a:schemeClr val="tx1">
                    <a:lumMod val="75000"/>
                    <a:lumOff val="25000"/>
                  </a:schemeClr>
                </a:solidFill>
                <a:latin typeface="微软雅黑 Light" panose="020B0502040204020203" charset="-122"/>
                <a:ea typeface="微软雅黑 Light" panose="020B0502040204020203" charset="-122"/>
                <a:sym typeface="+mn-ea"/>
              </a:rPr>
              <a:t>此处输入文本内容，此处输入文本内容，此处输入文本内容，此处输入文本内容，此处输入文本内容，此处输入文本内容。</a:t>
            </a:r>
            <a:endParaRPr lang="zh-CN" altLang="en-US" sz="1200">
              <a:solidFill>
                <a:prstClr val="white">
                  <a:lumMod val="50000"/>
                </a:prstClr>
              </a:solidFill>
              <a:ea typeface="微软雅黑" panose="020B0502040204020203" charset="-122"/>
              <a:cs typeface="Arial" panose="020B0704020202090204" pitchFamily="34" charset="0"/>
              <a:sym typeface="Calibri" panose="020F0702030404030204" charset="0"/>
            </a:endParaRPr>
          </a:p>
        </p:txBody>
      </p:sp>
      <p:sp>
        <p:nvSpPr>
          <p:cNvPr id="32" name="椭圆 31" descr="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
          <p:cNvSpPr/>
          <p:nvPr/>
        </p:nvSpPr>
        <p:spPr>
          <a:xfrm>
            <a:off x="5335451" y="1971055"/>
            <a:ext cx="1521097" cy="1521097"/>
          </a:xfrm>
          <a:prstGeom prst="ellipse">
            <a:avLst/>
          </a:prstGeom>
          <a:solidFill>
            <a:sysClr val="window" lastClr="FFFFFF"/>
          </a:solidFill>
          <a:ln w="38100" cap="flat" cmpd="sng" algn="ctr">
            <a:solidFill>
              <a:srgbClr val="F5F5F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33" name="文本框 32"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5189219" y="3717855"/>
            <a:ext cx="1813560" cy="42037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defRPr/>
            </a:pPr>
            <a:r>
              <a:rPr kumimoji="0" lang="zh-CN" altLang="en-US" sz="2135" b="0" i="0" u="none" strike="noStrike" kern="1200" cap="none" spc="0" normalizeH="0" baseline="0" noProof="0">
                <a:ln>
                  <a:noFill/>
                </a:ln>
                <a:solidFill>
                  <a:schemeClr val="bg1"/>
                </a:solidFill>
                <a:effectLst/>
                <a:uLnTx/>
                <a:uFillTx/>
                <a:latin typeface="微软雅黑" panose="020B0502040204020203" charset="-122"/>
                <a:ea typeface="微软雅黑" panose="020B0502040204020203" charset="-122"/>
                <a:cs typeface="+mn-cs"/>
              </a:rPr>
              <a:t>点击输入文字</a:t>
            </a:r>
          </a:p>
        </p:txBody>
      </p:sp>
      <p:sp>
        <p:nvSpPr>
          <p:cNvPr id="34" name="矩形 33"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598312" y="4169260"/>
            <a:ext cx="2995375" cy="1198880"/>
          </a:xfrm>
          <a:prstGeom prst="rect">
            <a:avLst/>
          </a:prstGeom>
        </p:spPr>
        <p:txBody>
          <a:bodyPr wrap="square">
            <a:spAutoFit/>
          </a:bodyPr>
          <a:lstStyle/>
          <a:p>
            <a:pPr algn="ctr" fontAlgn="base">
              <a:lnSpc>
                <a:spcPct val="150000"/>
              </a:lnSpc>
              <a:spcBef>
                <a:spcPct val="0"/>
              </a:spcBef>
              <a:spcAft>
                <a:spcPct val="0"/>
              </a:spcAft>
              <a:defRPr/>
            </a:pPr>
            <a:r>
              <a:rPr lang="zh-CN" altLang="en-US" sz="1200" spc="130" dirty="0">
                <a:solidFill>
                  <a:schemeClr val="bg1"/>
                </a:solidFill>
                <a:latin typeface="微软雅黑 Light" panose="020B0502040204020203" charset="-122"/>
                <a:ea typeface="微软雅黑 Light" panose="020B0502040204020203" charset="-122"/>
                <a:sym typeface="+mn-ea"/>
              </a:rPr>
              <a:t>此处输入文本内容，此处输入文本内容，此处输入文本内容，此处输入文本内容，此处输入文本内容，此处输入文本内容。</a:t>
            </a:r>
            <a:endParaRPr lang="en-US" altLang="zh-CN" sz="1200">
              <a:solidFill>
                <a:prstClr val="white"/>
              </a:solidFill>
              <a:ea typeface="微软雅黑" panose="020B0502040204020203" charset="-122"/>
              <a:cs typeface="Arial" panose="020B0704020202090204" pitchFamily="34" charset="0"/>
              <a:sym typeface="Calibri" panose="020F0702030404030204" charset="0"/>
            </a:endParaRPr>
          </a:p>
        </p:txBody>
      </p:sp>
      <p:sp>
        <p:nvSpPr>
          <p:cNvPr id="35" name="椭圆 34" descr="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
          <p:cNvSpPr/>
          <p:nvPr/>
        </p:nvSpPr>
        <p:spPr>
          <a:xfrm>
            <a:off x="9172340" y="1971055"/>
            <a:ext cx="1521097" cy="1521097"/>
          </a:xfrm>
          <a:prstGeom prst="ellipse">
            <a:avLst/>
          </a:prstGeom>
          <a:solidFill>
            <a:srgbClr val="033F7B"/>
          </a:solidFill>
          <a:ln w="38100" cap="flat" cmpd="sng" algn="ctr">
            <a:solidFill>
              <a:srgbClr val="F5F5F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36" name="文本框 3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9026108" y="3717855"/>
            <a:ext cx="1813560" cy="42037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defRPr/>
            </a:pPr>
            <a:r>
              <a:rPr kumimoji="0" lang="zh-CN" altLang="en-US" sz="2135" b="0" i="0" u="none" strike="noStrike" kern="1200" cap="none" spc="0" normalizeH="0" baseline="0" noProof="0">
                <a:ln>
                  <a:noFill/>
                </a:ln>
                <a:solidFill>
                  <a:srgbClr val="03353E"/>
                </a:solidFill>
                <a:effectLst/>
                <a:uLnTx/>
                <a:uFillTx/>
                <a:latin typeface="微软雅黑" panose="020B0502040204020203" charset="-122"/>
                <a:ea typeface="微软雅黑" panose="020B0502040204020203" charset="-122"/>
                <a:cs typeface="+mn-cs"/>
              </a:rPr>
              <a:t>点击输入文字</a:t>
            </a:r>
          </a:p>
        </p:txBody>
      </p:sp>
      <p:sp>
        <p:nvSpPr>
          <p:cNvPr id="38" name="Freeform 5"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SpPr>
            <a:spLocks noEditPoints="1"/>
          </p:cNvSpPr>
          <p:nvPr/>
        </p:nvSpPr>
        <p:spPr bwMode="auto">
          <a:xfrm>
            <a:off x="1910415" y="2484895"/>
            <a:ext cx="578512" cy="493417"/>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ysClr val="window" lastClr="FFFFFF"/>
          </a:solidFill>
          <a:ln>
            <a:noFill/>
          </a:ln>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black"/>
              </a:solidFill>
              <a:effectLst/>
              <a:uLnTx/>
              <a:uFillTx/>
            </a:endParaRPr>
          </a:p>
        </p:txBody>
      </p:sp>
      <p:grpSp>
        <p:nvGrpSpPr>
          <p:cNvPr id="43" name="Group 8"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5841537" y="2434948"/>
            <a:ext cx="508924" cy="593309"/>
            <a:chOff x="2492" y="1167"/>
            <a:chExt cx="778" cy="907"/>
          </a:xfrm>
          <a:solidFill>
            <a:srgbClr val="262626"/>
          </a:solidFill>
        </p:grpSpPr>
        <p:sp>
          <p:nvSpPr>
            <p:cNvPr id="44" name="Freeform 9"/>
            <p:cNvSpPr>
              <a:spLocks noEditPoints="1"/>
            </p:cNvSpPr>
            <p:nvPr/>
          </p:nvSpPr>
          <p:spPr bwMode="auto">
            <a:xfrm>
              <a:off x="2492" y="1167"/>
              <a:ext cx="778" cy="907"/>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endParaRPr>
            </a:p>
          </p:txBody>
        </p:sp>
        <p:sp>
          <p:nvSpPr>
            <p:cNvPr id="45" name="Rectangle 10"/>
            <p:cNvSpPr>
              <a:spLocks noChangeArrowheads="1"/>
            </p:cNvSpPr>
            <p:nvPr/>
          </p:nvSpPr>
          <p:spPr bwMode="auto">
            <a:xfrm>
              <a:off x="2694" y="1474"/>
              <a:ext cx="184" cy="5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endParaRPr>
            </a:p>
          </p:txBody>
        </p:sp>
        <p:sp>
          <p:nvSpPr>
            <p:cNvPr id="46" name="Rectangle 11"/>
            <p:cNvSpPr>
              <a:spLocks noChangeArrowheads="1"/>
            </p:cNvSpPr>
            <p:nvPr/>
          </p:nvSpPr>
          <p:spPr bwMode="auto">
            <a:xfrm>
              <a:off x="2694" y="1352"/>
              <a:ext cx="245" cy="5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endParaRPr>
            </a:p>
          </p:txBody>
        </p:sp>
        <p:sp>
          <p:nvSpPr>
            <p:cNvPr id="47" name="Freeform 12"/>
            <p:cNvSpPr>
              <a:spLocks noEditPoints="1"/>
            </p:cNvSpPr>
            <p:nvPr/>
          </p:nvSpPr>
          <p:spPr bwMode="auto">
            <a:xfrm>
              <a:off x="2968" y="1381"/>
              <a:ext cx="187" cy="606"/>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endParaRPr>
            </a:p>
          </p:txBody>
        </p:sp>
      </p:grpSp>
      <p:grpSp>
        <p:nvGrpSpPr>
          <p:cNvPr id="48" name="Group 20"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9552337" y="2446605"/>
            <a:ext cx="761103" cy="569995"/>
            <a:chOff x="2423" y="1278"/>
            <a:chExt cx="912" cy="683"/>
          </a:xfrm>
          <a:solidFill>
            <a:sysClr val="window" lastClr="FFFFFF"/>
          </a:solidFill>
        </p:grpSpPr>
        <p:sp>
          <p:nvSpPr>
            <p:cNvPr id="49" name="Freeform 21"/>
            <p:cNvSpPr/>
            <p:nvPr/>
          </p:nvSpPr>
          <p:spPr bwMode="auto">
            <a:xfrm>
              <a:off x="2746" y="1582"/>
              <a:ext cx="265" cy="281"/>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black"/>
                </a:solidFill>
                <a:effectLst/>
                <a:uLnTx/>
                <a:uFillTx/>
              </a:endParaRPr>
            </a:p>
          </p:txBody>
        </p:sp>
        <p:sp>
          <p:nvSpPr>
            <p:cNvPr id="50" name="Freeform 22"/>
            <p:cNvSpPr>
              <a:spLocks noEditPoints="1"/>
            </p:cNvSpPr>
            <p:nvPr/>
          </p:nvSpPr>
          <p:spPr bwMode="auto">
            <a:xfrm>
              <a:off x="2423" y="1278"/>
              <a:ext cx="912" cy="683"/>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black"/>
                </a:solidFill>
                <a:effectLst/>
                <a:uLnTx/>
                <a:uFillTx/>
              </a:endParaRPr>
            </a:p>
          </p:txBody>
        </p:sp>
      </p:grpSp>
      <p:grpSp>
        <p:nvGrpSpPr>
          <p:cNvPr id="51" name="组合 50" descr="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
          <p:cNvGrpSpPr/>
          <p:nvPr/>
        </p:nvGrpSpPr>
        <p:grpSpPr>
          <a:xfrm>
            <a:off x="5031373" y="6322244"/>
            <a:ext cx="2129249" cy="92891"/>
            <a:chOff x="1921326" y="566057"/>
            <a:chExt cx="2241855" cy="165463"/>
          </a:xfrm>
        </p:grpSpPr>
        <p:sp>
          <p:nvSpPr>
            <p:cNvPr id="52" name="矩形 51"/>
            <p:cNvSpPr/>
            <p:nvPr/>
          </p:nvSpPr>
          <p:spPr>
            <a:xfrm>
              <a:off x="1921326" y="566057"/>
              <a:ext cx="683831" cy="165463"/>
            </a:xfrm>
            <a:prstGeom prst="rect">
              <a:avLst/>
            </a:prstGeom>
            <a:solidFill>
              <a:srgbClr val="E1E1E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53" name="矩形 52"/>
            <p:cNvSpPr/>
            <p:nvPr/>
          </p:nvSpPr>
          <p:spPr>
            <a:xfrm>
              <a:off x="2700338" y="566057"/>
              <a:ext cx="683831" cy="165463"/>
            </a:xfrm>
            <a:prstGeom prst="rect">
              <a:avLst/>
            </a:prstGeom>
            <a:solidFill>
              <a:srgbClr val="06447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sp>
          <p:nvSpPr>
            <p:cNvPr id="54" name="矩形 53"/>
            <p:cNvSpPr/>
            <p:nvPr/>
          </p:nvSpPr>
          <p:spPr>
            <a:xfrm>
              <a:off x="3479350" y="566057"/>
              <a:ext cx="683831" cy="165463"/>
            </a:xfrm>
            <a:prstGeom prst="rect">
              <a:avLst/>
            </a:prstGeom>
            <a:solidFill>
              <a:srgbClr val="E1E1E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Calibri Light" panose="020F0702030404030204"/>
                <a:ea typeface="微软雅黑 Light" panose="020B0502040204020203" charset="-122"/>
                <a:cs typeface="+mn-cs"/>
              </a:endParaRPr>
            </a:p>
          </p:txBody>
        </p:sp>
      </p:grpSp>
      <p:sp>
        <p:nvSpPr>
          <p:cNvPr id="21" name="文本框 6"/>
          <p:cNvSpPr txBox="1">
            <a:spLocks noChangeArrowheads="1"/>
          </p:cNvSpPr>
          <p:nvPr/>
        </p:nvSpPr>
        <p:spPr bwMode="auto">
          <a:xfrm>
            <a:off x="4169726" y="2615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23" name="直接连接符 22"/>
          <p:cNvCxnSpPr/>
          <p:nvPr/>
        </p:nvCxnSpPr>
        <p:spPr>
          <a:xfrm>
            <a:off x="5923764" y="125531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2" name="矩形 1"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8434520" y="4169260"/>
            <a:ext cx="2995375" cy="1198880"/>
          </a:xfrm>
          <a:prstGeom prst="rect">
            <a:avLst/>
          </a:prstGeom>
        </p:spPr>
        <p:txBody>
          <a:bodyPr wrap="square">
            <a:spAutoFit/>
          </a:bodyPr>
          <a:lstStyle/>
          <a:p>
            <a:pPr algn="ctr" fontAlgn="base">
              <a:lnSpc>
                <a:spcPct val="150000"/>
              </a:lnSpc>
              <a:spcBef>
                <a:spcPct val="0"/>
              </a:spcBef>
              <a:spcAft>
                <a:spcPct val="0"/>
              </a:spcAft>
              <a:defRPr/>
            </a:pPr>
            <a:r>
              <a:rPr lang="zh-CN" altLang="en-US" sz="1200" spc="130" dirty="0">
                <a:solidFill>
                  <a:schemeClr val="tx1">
                    <a:lumMod val="75000"/>
                    <a:lumOff val="25000"/>
                  </a:schemeClr>
                </a:solidFill>
                <a:latin typeface="微软雅黑 Light" panose="020B0502040204020203" charset="-122"/>
                <a:ea typeface="微软雅黑 Light" panose="020B0502040204020203" charset="-122"/>
                <a:sym typeface="+mn-ea"/>
              </a:rPr>
              <a:t>此处输入文本内容，此处输入文本内容，此处输入文本内容，此处输入文本内容，此处输入文本内容，此处输入文本内容。</a:t>
            </a:r>
            <a:endParaRPr lang="zh-CN" altLang="en-US" sz="1200">
              <a:solidFill>
                <a:prstClr val="white">
                  <a:lumMod val="50000"/>
                </a:prstClr>
              </a:solidFill>
              <a:ea typeface="微软雅黑" panose="020B0502040204020203" charset="-122"/>
              <a:cs typeface="Arial" panose="020B0704020202090204" pitchFamily="34" charset="0"/>
              <a:sym typeface="Calibri" panose="020F0702030404030204" charset="0"/>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矩形 34"/>
          <p:cNvSpPr/>
          <p:nvPr/>
        </p:nvSpPr>
        <p:spPr>
          <a:xfrm>
            <a:off x="6094413" y="1707344"/>
            <a:ext cx="6097587" cy="2844081"/>
          </a:xfrm>
          <a:prstGeom prst="rect">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pic>
        <p:nvPicPr>
          <p:cNvPr id="19" name="图片占位符 7" descr="D:\迅雷下载\PPT图片\PPT图片\5星级图片\191108-上海大学-272.jpg191108-上海大学-272"/>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35" y="1707515"/>
            <a:ext cx="6094095" cy="2844800"/>
          </a:xfrm>
          <a:prstGeom prst="rect">
            <a:avLst/>
          </a:prstGeom>
        </p:spPr>
      </p:pic>
      <p:sp>
        <p:nvSpPr>
          <p:cNvPr id="22" name="矩形 21"/>
          <p:cNvSpPr/>
          <p:nvPr/>
        </p:nvSpPr>
        <p:spPr>
          <a:xfrm>
            <a:off x="549435" y="4914426"/>
            <a:ext cx="647445" cy="647445"/>
          </a:xfrm>
          <a:prstGeom prst="rect">
            <a:avLst/>
          </a:prstGeom>
          <a:solidFill>
            <a:srgbClr val="104D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65000"/>
                  <a:lumOff val="35000"/>
                </a:schemeClr>
              </a:solidFill>
              <a:latin typeface="微软雅黑" panose="020B0502040204020203" charset="-122"/>
              <a:ea typeface="微软雅黑" panose="020B0502040204020203" charset="-122"/>
            </a:endParaRPr>
          </a:p>
        </p:txBody>
      </p:sp>
      <p:sp>
        <p:nvSpPr>
          <p:cNvPr id="23" name="矩形 22"/>
          <p:cNvSpPr/>
          <p:nvPr/>
        </p:nvSpPr>
        <p:spPr>
          <a:xfrm>
            <a:off x="503505" y="4903123"/>
            <a:ext cx="739305" cy="666657"/>
          </a:xfrm>
          <a:prstGeom prst="rect">
            <a:avLst/>
          </a:prstGeom>
          <a:solidFill>
            <a:srgbClr val="033F7B"/>
          </a:solidFill>
        </p:spPr>
        <p:txBody>
          <a:bodyPr wrap="none">
            <a:spAutoFit/>
          </a:bodyPr>
          <a:lstStyle/>
          <a:p>
            <a:pPr algn="ctr"/>
            <a:r>
              <a:rPr lang="en-US" altLang="zh-CN" sz="3730" dirty="0">
                <a:solidFill>
                  <a:schemeClr val="bg1"/>
                </a:solidFill>
                <a:latin typeface="微软雅黑" panose="020B0502040204020203" charset="-122"/>
                <a:ea typeface="微软雅黑" panose="020B0502040204020203" charset="-122"/>
                <a:sym typeface="+mn-lt"/>
              </a:rPr>
              <a:t>01</a:t>
            </a:r>
          </a:p>
        </p:txBody>
      </p:sp>
      <p:sp>
        <p:nvSpPr>
          <p:cNvPr id="24" name="矩形 23"/>
          <p:cNvSpPr/>
          <p:nvPr/>
        </p:nvSpPr>
        <p:spPr>
          <a:xfrm>
            <a:off x="1236500" y="4841584"/>
            <a:ext cx="1402080" cy="460375"/>
          </a:xfrm>
          <a:prstGeom prst="rect">
            <a:avLst/>
          </a:prstGeom>
        </p:spPr>
        <p:txBody>
          <a:bodyPr wrap="none">
            <a:spAutoFit/>
          </a:bodyPr>
          <a:lstStyle/>
          <a:p>
            <a:pPr lvl="0" algn="l"/>
            <a:r>
              <a:rPr lang="zh-CN" altLang="en-US" sz="2400" dirty="0">
                <a:solidFill>
                  <a:schemeClr val="tx1">
                    <a:lumMod val="65000"/>
                    <a:lumOff val="35000"/>
                  </a:schemeClr>
                </a:solidFill>
                <a:latin typeface="微软雅黑" panose="020B0502040204020203" charset="-122"/>
                <a:ea typeface="微软雅黑" panose="020B0502040204020203" charset="-122"/>
              </a:rPr>
              <a:t>输入标题</a:t>
            </a:r>
          </a:p>
        </p:txBody>
      </p:sp>
      <p:sp>
        <p:nvSpPr>
          <p:cNvPr id="25" name="矩形 24"/>
          <p:cNvSpPr/>
          <p:nvPr/>
        </p:nvSpPr>
        <p:spPr>
          <a:xfrm>
            <a:off x="1222338" y="5317063"/>
            <a:ext cx="4784062" cy="737235"/>
          </a:xfrm>
          <a:prstGeom prst="rect">
            <a:avLst/>
          </a:prstGeom>
        </p:spPr>
        <p:txBody>
          <a:bodyPr wrap="square">
            <a:spAutoFit/>
          </a:bodyPr>
          <a:lstStyle/>
          <a:p>
            <a:pPr>
              <a:lnSpc>
                <a:spcPct val="150000"/>
              </a:lnSpc>
            </a:pPr>
            <a:r>
              <a:rPr lang="en-US" altLang="zh-CN" sz="1400">
                <a:solidFill>
                  <a:schemeClr val="tx1">
                    <a:lumMod val="65000"/>
                    <a:lumOff val="35000"/>
                  </a:schemeClr>
                </a:solidFill>
                <a:latin typeface="微软雅黑 Light" panose="020B0502040204020203" charset="-122"/>
                <a:ea typeface="微软雅黑 Light" panose="020B0502040204020203" charset="-122"/>
              </a:rPr>
              <a:t>请单击此处输入文字内容加以解释说明，调整文字大小或者文字内容加以解释说明，调整文字大小或者颜色等属性</a:t>
            </a:r>
          </a:p>
        </p:txBody>
      </p:sp>
      <p:sp>
        <p:nvSpPr>
          <p:cNvPr id="26" name="矩形 25"/>
          <p:cNvSpPr/>
          <p:nvPr/>
        </p:nvSpPr>
        <p:spPr>
          <a:xfrm>
            <a:off x="6401122" y="4914426"/>
            <a:ext cx="647445" cy="647445"/>
          </a:xfrm>
          <a:prstGeom prst="rect">
            <a:avLst/>
          </a:prstGeom>
          <a:solidFill>
            <a:srgbClr val="104D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65000"/>
                  <a:lumOff val="35000"/>
                </a:schemeClr>
              </a:solidFill>
              <a:latin typeface="微软雅黑" panose="020B0502040204020203" charset="-122"/>
              <a:ea typeface="微软雅黑" panose="020B0502040204020203" charset="-122"/>
            </a:endParaRPr>
          </a:p>
        </p:txBody>
      </p:sp>
      <p:sp>
        <p:nvSpPr>
          <p:cNvPr id="27" name="矩形 26"/>
          <p:cNvSpPr/>
          <p:nvPr/>
        </p:nvSpPr>
        <p:spPr>
          <a:xfrm>
            <a:off x="6355194" y="4903123"/>
            <a:ext cx="739305" cy="666657"/>
          </a:xfrm>
          <a:prstGeom prst="rect">
            <a:avLst/>
          </a:prstGeom>
          <a:solidFill>
            <a:srgbClr val="033F7B"/>
          </a:solidFill>
        </p:spPr>
        <p:txBody>
          <a:bodyPr wrap="none">
            <a:spAutoFit/>
          </a:bodyPr>
          <a:lstStyle/>
          <a:p>
            <a:pPr algn="ctr"/>
            <a:r>
              <a:rPr lang="en-US" altLang="zh-CN" sz="3730" dirty="0">
                <a:solidFill>
                  <a:schemeClr val="bg1"/>
                </a:solidFill>
                <a:latin typeface="微软雅黑" panose="020B0502040204020203" charset="-122"/>
                <a:ea typeface="微软雅黑" panose="020B0502040204020203" charset="-122"/>
                <a:sym typeface="+mn-lt"/>
              </a:rPr>
              <a:t>02</a:t>
            </a:r>
          </a:p>
        </p:txBody>
      </p:sp>
      <p:sp>
        <p:nvSpPr>
          <p:cNvPr id="28" name="矩形 27"/>
          <p:cNvSpPr/>
          <p:nvPr/>
        </p:nvSpPr>
        <p:spPr>
          <a:xfrm>
            <a:off x="7095268" y="4841584"/>
            <a:ext cx="1402080" cy="460375"/>
          </a:xfrm>
          <a:prstGeom prst="rect">
            <a:avLst/>
          </a:prstGeom>
        </p:spPr>
        <p:txBody>
          <a:bodyPr wrap="none">
            <a:spAutoFit/>
          </a:bodyPr>
          <a:lstStyle/>
          <a:p>
            <a:pPr lvl="0" algn="l"/>
            <a:r>
              <a:rPr lang="zh-CN" altLang="en-US" sz="2400" dirty="0">
                <a:solidFill>
                  <a:schemeClr val="tx1">
                    <a:lumMod val="65000"/>
                    <a:lumOff val="35000"/>
                  </a:schemeClr>
                </a:solidFill>
                <a:latin typeface="微软雅黑" panose="020B0502040204020203" charset="-122"/>
                <a:ea typeface="微软雅黑" panose="020B0502040204020203" charset="-122"/>
              </a:rPr>
              <a:t>输入标题</a:t>
            </a:r>
          </a:p>
        </p:txBody>
      </p:sp>
      <p:sp>
        <p:nvSpPr>
          <p:cNvPr id="29" name="矩形 28"/>
          <p:cNvSpPr/>
          <p:nvPr/>
        </p:nvSpPr>
        <p:spPr>
          <a:xfrm>
            <a:off x="7081106" y="5317063"/>
            <a:ext cx="4784062" cy="737235"/>
          </a:xfrm>
          <a:prstGeom prst="rect">
            <a:avLst/>
          </a:prstGeom>
        </p:spPr>
        <p:txBody>
          <a:bodyPr wrap="square">
            <a:spAutoFit/>
          </a:bodyPr>
          <a:lstStyle/>
          <a:p>
            <a:pPr>
              <a:lnSpc>
                <a:spcPct val="150000"/>
              </a:lnSpc>
            </a:pPr>
            <a:r>
              <a:rPr lang="en-US" altLang="zh-CN" sz="1400">
                <a:solidFill>
                  <a:schemeClr val="tx1">
                    <a:lumMod val="65000"/>
                    <a:lumOff val="35000"/>
                  </a:schemeClr>
                </a:solidFill>
                <a:latin typeface="微软雅黑 Light" panose="020B0502040204020203" charset="-122"/>
                <a:ea typeface="微软雅黑 Light" panose="020B0502040204020203" charset="-122"/>
              </a:rPr>
              <a:t>请单击此处输入文字内容加以解释说明，调整文字大小或者文字内容加以解释说明，调整文字大小或者颜色等属性</a:t>
            </a:r>
          </a:p>
        </p:txBody>
      </p:sp>
      <p:sp>
        <p:nvSpPr>
          <p:cNvPr id="2" name="矩形 1"/>
          <p:cNvSpPr/>
          <p:nvPr/>
        </p:nvSpPr>
        <p:spPr>
          <a:xfrm>
            <a:off x="6401465" y="2222839"/>
            <a:ext cx="5531742" cy="1812925"/>
          </a:xfrm>
          <a:prstGeom prst="rect">
            <a:avLst/>
          </a:prstGeom>
          <a:noFill/>
        </p:spPr>
        <p:txBody>
          <a:bodyPr wrap="square">
            <a:spAutoFit/>
          </a:bodyPr>
          <a:lstStyle/>
          <a:p>
            <a:pPr algn="just">
              <a:lnSpc>
                <a:spcPct val="160000"/>
              </a:lnSpc>
            </a:pPr>
            <a:r>
              <a:rPr lang="zh-CN" altLang="en-US" sz="1400" noProof="0">
                <a:ln>
                  <a:noFill/>
                </a:ln>
                <a:solidFill>
                  <a:schemeClr val="bg1"/>
                </a:solidFill>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lang="zh-CN" altLang="en-US" sz="1400" noProof="0" dirty="0">
              <a:ln>
                <a:noFill/>
              </a:ln>
              <a:solidFill>
                <a:schemeClr val="bg1"/>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sp>
        <p:nvSpPr>
          <p:cNvPr id="4" name="文本框 6"/>
          <p:cNvSpPr txBox="1">
            <a:spLocks noChangeArrowheads="1"/>
          </p:cNvSpPr>
          <p:nvPr/>
        </p:nvSpPr>
        <p:spPr bwMode="auto">
          <a:xfrm>
            <a:off x="4169726" y="34414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5" name="直接连接符 4"/>
          <p:cNvCxnSpPr/>
          <p:nvPr/>
        </p:nvCxnSpPr>
        <p:spPr>
          <a:xfrm>
            <a:off x="5923764" y="133786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图片 16" descr="191209-上海大学-042-编辑-编辑"/>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8580755" y="2794000"/>
            <a:ext cx="2507615" cy="3415665"/>
          </a:xfrm>
          <a:prstGeom prst="rect">
            <a:avLst/>
          </a:prstGeom>
        </p:spPr>
      </p:pic>
      <p:pic>
        <p:nvPicPr>
          <p:cNvPr id="5" name="图片 4" descr="20191108-上大校园-39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09005" y="1520190"/>
            <a:ext cx="2508250" cy="3864610"/>
          </a:xfrm>
          <a:prstGeom prst="rect">
            <a:avLst/>
          </a:prstGeom>
        </p:spPr>
      </p:pic>
      <p:sp>
        <p:nvSpPr>
          <p:cNvPr id="10" name="矩形 9"/>
          <p:cNvSpPr/>
          <p:nvPr/>
        </p:nvSpPr>
        <p:spPr>
          <a:xfrm>
            <a:off x="8580755" y="1520190"/>
            <a:ext cx="2508250" cy="1436370"/>
          </a:xfrm>
          <a:prstGeom prst="rect">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1" name="矩形 10"/>
          <p:cNvSpPr/>
          <p:nvPr/>
        </p:nvSpPr>
        <p:spPr>
          <a:xfrm>
            <a:off x="6009005" y="4841697"/>
            <a:ext cx="2508250" cy="1436370"/>
          </a:xfrm>
          <a:prstGeom prst="rect">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5" name="文本框 14"/>
          <p:cNvSpPr txBox="1"/>
          <p:nvPr/>
        </p:nvSpPr>
        <p:spPr>
          <a:xfrm>
            <a:off x="682624" y="2639033"/>
            <a:ext cx="5011355" cy="2745740"/>
          </a:xfrm>
          <a:prstGeom prst="rect">
            <a:avLst/>
          </a:prstGeom>
          <a:noFill/>
        </p:spPr>
        <p:txBody>
          <a:bodyPr wrap="square" rtlCol="0" anchor="t">
            <a:spAutoFit/>
          </a:bodyPr>
          <a:lstStyle/>
          <a:p>
            <a:pPr algn="just">
              <a:lnSpc>
                <a:spcPct val="160000"/>
              </a:lnSpc>
            </a:pPr>
            <a:r>
              <a:rPr lang="zh-CN" altLang="en-US" sz="1200" noProof="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p>
          <a:p>
            <a:pPr algn="just">
              <a:lnSpc>
                <a:spcPct val="160000"/>
              </a:lnSpc>
            </a:pPr>
            <a:endParaRPr lang="zh-CN" altLang="en-US" sz="1200" noProof="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endParaRPr>
          </a:p>
          <a:p>
            <a:pPr algn="just">
              <a:lnSpc>
                <a:spcPct val="160000"/>
              </a:lnSpc>
            </a:pPr>
            <a:r>
              <a:rPr lang="zh-CN" altLang="en-US" sz="1200" noProof="0">
                <a:ln>
                  <a:noFill/>
                </a:ln>
                <a:solidFill>
                  <a:schemeClr val="tx1">
                    <a:lumMod val="65000"/>
                    <a:lumOff val="35000"/>
                  </a:schemeClr>
                </a:solidFill>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p>
        </p:txBody>
      </p:sp>
      <p:sp>
        <p:nvSpPr>
          <p:cNvPr id="16" name="文本框 15"/>
          <p:cNvSpPr txBox="1"/>
          <p:nvPr/>
        </p:nvSpPr>
        <p:spPr>
          <a:xfrm>
            <a:off x="682625" y="1955644"/>
            <a:ext cx="3432175"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2040204020203" charset="-122"/>
                <a:ea typeface="微软雅黑" panose="020B0502040204020203" charset="-122"/>
              </a:rPr>
              <a:t>输入标题</a:t>
            </a:r>
          </a:p>
        </p:txBody>
      </p:sp>
      <p:sp>
        <p:nvSpPr>
          <p:cNvPr id="18" name="文本框 17"/>
          <p:cNvSpPr txBox="1"/>
          <p:nvPr/>
        </p:nvSpPr>
        <p:spPr>
          <a:xfrm>
            <a:off x="8771890" y="1687195"/>
            <a:ext cx="2149475" cy="1106805"/>
          </a:xfrm>
          <a:prstGeom prst="rect">
            <a:avLst/>
          </a:prstGeom>
          <a:noFill/>
        </p:spPr>
        <p:txBody>
          <a:bodyPr wrap="square" rtlCol="0">
            <a:spAutoFit/>
          </a:bodyPr>
          <a:lstStyle/>
          <a:p>
            <a:pPr algn="ctr"/>
            <a:r>
              <a:rPr lang="en-US" altLang="zh-CN" sz="6600" b="1" dirty="0">
                <a:solidFill>
                  <a:schemeClr val="bg1"/>
                </a:solidFill>
                <a:latin typeface="微软雅黑" panose="020B0502040204020203" charset="-122"/>
                <a:ea typeface="微软雅黑" panose="020B0502040204020203" charset="-122"/>
              </a:rPr>
              <a:t>85%</a:t>
            </a:r>
          </a:p>
        </p:txBody>
      </p:sp>
      <p:sp>
        <p:nvSpPr>
          <p:cNvPr id="19" name="文本框 18"/>
          <p:cNvSpPr txBox="1"/>
          <p:nvPr/>
        </p:nvSpPr>
        <p:spPr>
          <a:xfrm>
            <a:off x="6182995" y="5037455"/>
            <a:ext cx="2138680" cy="1106805"/>
          </a:xfrm>
          <a:prstGeom prst="rect">
            <a:avLst/>
          </a:prstGeom>
          <a:noFill/>
        </p:spPr>
        <p:txBody>
          <a:bodyPr wrap="square" rtlCol="0">
            <a:spAutoFit/>
          </a:bodyPr>
          <a:lstStyle/>
          <a:p>
            <a:pPr algn="ctr"/>
            <a:r>
              <a:rPr lang="en-US" altLang="zh-CN" sz="6600" b="1" dirty="0">
                <a:solidFill>
                  <a:schemeClr val="bg1"/>
                </a:solidFill>
                <a:latin typeface="微软雅黑" panose="020B0502040204020203" charset="-122"/>
                <a:ea typeface="微软雅黑" panose="020B0502040204020203" charset="-122"/>
              </a:rPr>
              <a:t>92%</a:t>
            </a:r>
          </a:p>
        </p:txBody>
      </p:sp>
      <p:sp>
        <p:nvSpPr>
          <p:cNvPr id="4" name="文本框 6"/>
          <p:cNvSpPr txBox="1">
            <a:spLocks noChangeArrowheads="1"/>
          </p:cNvSpPr>
          <p:nvPr/>
        </p:nvSpPr>
        <p:spPr bwMode="auto">
          <a:xfrm>
            <a:off x="4169726" y="31112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23" name="直接连接符 22"/>
          <p:cNvCxnSpPr/>
          <p:nvPr/>
        </p:nvCxnSpPr>
        <p:spPr>
          <a:xfrm>
            <a:off x="5923764" y="13048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A_文本框 32"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1"/>
            </p:custDataLst>
          </p:nvPr>
        </p:nvSpPr>
        <p:spPr>
          <a:xfrm>
            <a:off x="9639313" y="922094"/>
            <a:ext cx="2552391" cy="7724140"/>
          </a:xfrm>
          <a:prstGeom prst="rect">
            <a:avLst/>
          </a:prstGeom>
          <a:noFill/>
        </p:spPr>
        <p:txBody>
          <a:bodyPr wrap="square" rtlCol="0">
            <a:spAutoFit/>
          </a:bodyPr>
          <a:lstStyle/>
          <a:p>
            <a:pPr algn="r"/>
            <a:r>
              <a:rPr lang="zh-CN" altLang="en-US" sz="49600" b="1">
                <a:solidFill>
                  <a:schemeClr val="bg1">
                    <a:lumMod val="50000"/>
                    <a:alpha val="9000"/>
                  </a:schemeClr>
                </a:solidFill>
                <a:latin typeface="Futura" panose="020B0602020204020303" charset="0"/>
                <a:ea typeface="Futura" panose="020B0602020204020303" charset="0"/>
                <a:cs typeface="Futura" panose="020B0602020204020303" charset="0"/>
              </a:rPr>
              <a:t> </a:t>
            </a:r>
            <a:endParaRPr lang="en-US" altLang="zh-CN" sz="49600" b="1">
              <a:solidFill>
                <a:schemeClr val="bg1">
                  <a:lumMod val="50000"/>
                  <a:alpha val="9000"/>
                </a:schemeClr>
              </a:solidFill>
              <a:latin typeface="Futura" panose="020B0602020204020303" charset="0"/>
              <a:ea typeface="Futura" panose="020B0602020204020303" charset="0"/>
              <a:cs typeface="Futura" panose="020B0602020204020303" charset="0"/>
            </a:endParaRPr>
          </a:p>
        </p:txBody>
      </p:sp>
      <p:grpSp>
        <p:nvGrpSpPr>
          <p:cNvPr id="17" name="PA_组 1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GrpSpPr/>
          <p:nvPr>
            <p:custDataLst>
              <p:tags r:id="rId2"/>
            </p:custDataLst>
          </p:nvPr>
        </p:nvGrpSpPr>
        <p:grpSpPr>
          <a:xfrm>
            <a:off x="11416817" y="470379"/>
            <a:ext cx="133201" cy="214864"/>
            <a:chOff x="1933765" y="922729"/>
            <a:chExt cx="178884" cy="288554"/>
          </a:xfrm>
        </p:grpSpPr>
        <p:sp>
          <p:nvSpPr>
            <p:cNvPr id="15" name="矩形 14"/>
            <p:cNvSpPr/>
            <p:nvPr/>
          </p:nvSpPr>
          <p:spPr>
            <a:xfrm>
              <a:off x="1933765"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2066930"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1" name="PA_L-Shape 2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3"/>
            </p:custDataLst>
          </p:nvPr>
        </p:nvSpPr>
        <p:spPr>
          <a:xfrm rot="13500000" flipV="1">
            <a:off x="11372558" y="2854522"/>
            <a:ext cx="156604" cy="156604"/>
          </a:xfrm>
          <a:prstGeom prst="corner">
            <a:avLst>
              <a:gd name="adj1" fmla="val 23242"/>
              <a:gd name="adj2" fmla="val 19897"/>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PA_直线连接符 2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4"/>
            </p:custDataLst>
          </p:nvPr>
        </p:nvCxnSpPr>
        <p:spPr>
          <a:xfrm>
            <a:off x="11450860" y="1129591"/>
            <a:ext cx="0" cy="1333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e7d195523061f1c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hidden="1"/>
          <p:cNvSpPr txBox="1"/>
          <p:nvPr/>
        </p:nvSpPr>
        <p:spPr>
          <a:xfrm>
            <a:off x="-355600" y="1803400"/>
            <a:ext cx="262251" cy="1016000"/>
          </a:xfrm>
          <a:prstGeom prst="rect">
            <a:avLst/>
          </a:prstGeom>
          <a:noFill/>
        </p:spPr>
        <p:txBody>
          <a:bodyPr vert="wordArtVert" rtlCol="0">
            <a:spAutoFit/>
          </a:bodyPr>
          <a:lstStyle/>
          <a:p>
            <a:r>
              <a:rPr lang="en-US" altLang="zh-CN" sz="100"/>
              <a:t>e7d195523061f1c0d318120d6aeaf1b6ccceb6ba3da59c0775C5DE19DDDEBC09ED96DBD9900D9848D623ECAD1D4904B78047D0015C22C8BE97228BE8B5BFF08FE7A3AE04126DA07312A96C0F69F9BAB74C46B725AFB1A708D984D37AD95344670D96AF8C99654830F8DAEB8AF963DFE993C5D0331C1EA2F2EA108BE97C097A48A3D9250F9A4B2FBB</a:t>
            </a:r>
            <a:endParaRPr lang="zh-CN" altLang="en-US" sz="100"/>
          </a:p>
        </p:txBody>
      </p:sp>
      <p:sp>
        <p:nvSpPr>
          <p:cNvPr id="48" name="文本框 47"/>
          <p:cNvSpPr txBox="1"/>
          <p:nvPr>
            <p:custDataLst>
              <p:tags r:id="rId5"/>
            </p:custDataLst>
          </p:nvPr>
        </p:nvSpPr>
        <p:spPr>
          <a:xfrm>
            <a:off x="1673860" y="2626995"/>
            <a:ext cx="4321810" cy="1106805"/>
          </a:xfrm>
          <a:prstGeom prst="rect">
            <a:avLst/>
          </a:prstGeom>
          <a:noFill/>
        </p:spPr>
        <p:txBody>
          <a:bodyPr wrap="square" rtlCol="0">
            <a:spAutoFit/>
          </a:bodyPr>
          <a:lstStyle/>
          <a:p>
            <a:pPr algn="l">
              <a:lnSpc>
                <a:spcPct val="110000"/>
              </a:lnSpc>
            </a:pPr>
            <a:r>
              <a:rPr lang="zh-CN" altLang="en-US" sz="6000" b="1">
                <a:solidFill>
                  <a:srgbClr val="064480"/>
                </a:solidFill>
                <a:latin typeface="微软雅黑" panose="020B0502040204020203" charset="-122"/>
                <a:ea typeface="微软雅黑" panose="020B0502040204020203" charset="-122"/>
              </a:rPr>
              <a:t>谢谢观看！</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6"/>
            </p:custDataLst>
          </p:nvPr>
        </p:nvGrpSpPr>
        <p:grpSpPr>
          <a:xfrm>
            <a:off x="1755775" y="1607185"/>
            <a:ext cx="1420495" cy="564515"/>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82" name="任意多边形 4"/>
          <p:cNvSpPr/>
          <p:nvPr/>
        </p:nvSpPr>
        <p:spPr>
          <a:xfrm flipH="1">
            <a:off x="-63500" y="-1905"/>
            <a:ext cx="128714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104B83">
              <a:alpha val="9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83" name="任意多边形 4"/>
          <p:cNvSpPr/>
          <p:nvPr/>
        </p:nvSpPr>
        <p:spPr>
          <a:xfrm flipH="1">
            <a:off x="-64135" y="0"/>
            <a:ext cx="103695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033F7B"/>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84" name="PA_文本框 9"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7"/>
            </p:custDataLst>
          </p:nvPr>
        </p:nvSpPr>
        <p:spPr>
          <a:xfrm rot="5400000">
            <a:off x="-2142631" y="3364040"/>
            <a:ext cx="5190398" cy="306705"/>
          </a:xfrm>
          <a:prstGeom prst="rect">
            <a:avLst/>
          </a:prstGeom>
          <a:noFill/>
        </p:spPr>
        <p:txBody>
          <a:bodyPr wrap="square" rtlCol="0">
            <a:spAutoFit/>
          </a:bodyPr>
          <a:lstStyle/>
          <a:p>
            <a:pPr algn="ctr"/>
            <a:r>
              <a:rPr lang="en-US" altLang="zh-CN" sz="1400" spc="1100">
                <a:solidFill>
                  <a:schemeClr val="bg1">
                    <a:lumMod val="85000"/>
                  </a:schemeClr>
                </a:solidFill>
                <a:latin typeface="Microsoft YaHei Regular" panose="020B0502040204020203" charset="-122"/>
                <a:ea typeface="Microsoft YaHei Regular" panose="020B0502040204020203" charset="-122"/>
                <a:cs typeface="Open Sans" panose="020B0606030504020204" charset="0"/>
              </a:rPr>
              <a:t>shanghai university</a:t>
            </a:r>
          </a:p>
        </p:txBody>
      </p:sp>
      <p:sp>
        <p:nvSpPr>
          <p:cNvPr id="85" name="PA_矩形 18"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8"/>
            </p:custDataLst>
          </p:nvPr>
        </p:nvSpPr>
        <p:spPr>
          <a:xfrm>
            <a:off x="376452" y="318346"/>
            <a:ext cx="152231" cy="152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cxnSp>
        <p:nvCxnSpPr>
          <p:cNvPr id="86" name="PA_直线连接符 24"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9"/>
            </p:custDataLst>
          </p:nvPr>
        </p:nvCxnSpPr>
        <p:spPr>
          <a:xfrm>
            <a:off x="10732296" y="6406359"/>
            <a:ext cx="71845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095740" y="5075555"/>
            <a:ext cx="2355215" cy="922020"/>
          </a:xfrm>
          <a:prstGeom prst="rect">
            <a:avLst/>
          </a:prstGeom>
          <a:noFill/>
        </p:spPr>
        <p:txBody>
          <a:bodyPr wrap="square" rtlCol="0" anchor="t">
            <a:spAutoFit/>
          </a:bodyPr>
          <a:lstStyle/>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上善若水 海纳百川</a:t>
            </a:r>
          </a:p>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大道明德 学用济世   </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5258435" y="1158240"/>
            <a:ext cx="838200" cy="768350"/>
          </a:xfrm>
          <a:prstGeom prst="rect">
            <a:avLst/>
          </a:prstGeom>
          <a:noFill/>
        </p:spPr>
        <p:txBody>
          <a:bodyPr wrap="none" rtlCol="0" anchor="t">
            <a:spAutoFit/>
          </a:bodyPr>
          <a:lstStyle/>
          <a:p>
            <a:pPr algn="r"/>
            <a:r>
              <a:rPr lang="en-US" altLang="zh-CN" sz="4400">
                <a:solidFill>
                  <a:schemeClr val="tx1"/>
                </a:solidFill>
                <a:latin typeface="微软雅黑" panose="020B0502040204020203" charset="-122"/>
                <a:ea typeface="微软雅黑" panose="020B0502040204020203" charset="-122"/>
                <a:cs typeface="汉仪晓波花月圆W" panose="00020600040101010101" charset="-122"/>
                <a:sym typeface="+mn-ea"/>
              </a:rPr>
              <a:t>01</a:t>
            </a:r>
          </a:p>
        </p:txBody>
      </p:sp>
      <p:grpSp>
        <p:nvGrpSpPr>
          <p:cNvPr id="24" name="组合 23"/>
          <p:cNvGrpSpPr/>
          <p:nvPr/>
        </p:nvGrpSpPr>
        <p:grpSpPr>
          <a:xfrm>
            <a:off x="6096635" y="1206500"/>
            <a:ext cx="3296285" cy="910590"/>
            <a:chOff x="9601" y="970"/>
            <a:chExt cx="5191" cy="1434"/>
          </a:xfrm>
        </p:grpSpPr>
        <p:sp>
          <p:nvSpPr>
            <p:cNvPr id="17" name="文本框 16"/>
            <p:cNvSpPr txBox="1"/>
            <p:nvPr/>
          </p:nvSpPr>
          <p:spPr>
            <a:xfrm>
              <a:off x="9601" y="970"/>
              <a:ext cx="4460" cy="677"/>
            </a:xfrm>
            <a:prstGeom prst="rect">
              <a:avLst/>
            </a:prstGeom>
            <a:noFill/>
          </p:spPr>
          <p:txBody>
            <a:bodyPr wrap="square" rtlCol="0" anchor="t">
              <a:spAutoFit/>
            </a:bodyPr>
            <a:lstStyle/>
            <a:p>
              <a:pPr algn="l">
                <a:lnSpc>
                  <a:spcPct val="110000"/>
                </a:lnSpc>
              </a:pPr>
              <a:r>
                <a:rPr lang="zh-CN" altLang="en-US" sz="2000">
                  <a:latin typeface="微软雅黑" panose="020B0502040204020203" charset="-122"/>
                  <a:ea typeface="微软雅黑" panose="020B0502040204020203" charset="-122"/>
                  <a:cs typeface="汉仪晓波花月圆W" panose="00020600040101010101" charset="-122"/>
                  <a:sym typeface="+mn-ea"/>
                </a:rPr>
                <a:t>教学介绍</a:t>
              </a:r>
              <a:endParaRPr lang="en-US" altLang="zh-CN" sz="1200">
                <a:solidFill>
                  <a:schemeClr val="tx1"/>
                </a:solidFill>
                <a:latin typeface="微软雅黑 Light" panose="020B0502040204020203" charset="-122"/>
                <a:ea typeface="微软雅黑 Light" panose="020B0502040204020203" charset="-122"/>
                <a:cs typeface="汉仪晓波花月圆W" panose="00020600040101010101" charset="-122"/>
                <a:sym typeface="+mn-ea"/>
              </a:endParaRPr>
            </a:p>
          </p:txBody>
        </p:sp>
        <p:sp>
          <p:nvSpPr>
            <p:cNvPr id="6" name="文本框 5"/>
            <p:cNvSpPr txBox="1"/>
            <p:nvPr/>
          </p:nvSpPr>
          <p:spPr>
            <a:xfrm>
              <a:off x="9601" y="1533"/>
              <a:ext cx="5191" cy="871"/>
            </a:xfrm>
            <a:prstGeom prst="rect">
              <a:avLst/>
            </a:prstGeom>
            <a:noFill/>
          </p:spPr>
          <p:txBody>
            <a:bodyPr wrap="square" rtlCol="0" anchor="t">
              <a:spAutoFit/>
            </a:bodyPr>
            <a:lstStyle/>
            <a:p>
              <a:pPr algn="just">
                <a:lnSpc>
                  <a:spcPct val="150000"/>
                </a:lnSpc>
                <a:spcBef>
                  <a:spcPts val="0"/>
                </a:spcBef>
                <a:spcAft>
                  <a:spcPts val="0"/>
                </a:spcAft>
              </a:pPr>
              <a:r>
                <a:rPr lang="zh-CN" altLang="en-US" sz="1000">
                  <a:solidFill>
                    <a:schemeClr val="accent5">
                      <a:lumMod val="50000"/>
                    </a:schemeClr>
                  </a:solidFill>
                  <a:latin typeface="微软雅黑 Light" panose="020B0502040204020203" charset="-122"/>
                  <a:ea typeface="微软雅黑 Light" panose="020B0502040204020203" charset="-122"/>
                  <a:sym typeface="+mn-ea"/>
                </a:rPr>
                <a:t>请单击此处输入文字内容加以解释说明，调整文字大小或者颜入文字内容加以解释说明</a:t>
              </a:r>
            </a:p>
          </p:txBody>
        </p:sp>
      </p:grpSp>
      <p:sp>
        <p:nvSpPr>
          <p:cNvPr id="7" name="文本框 6"/>
          <p:cNvSpPr txBox="1"/>
          <p:nvPr/>
        </p:nvSpPr>
        <p:spPr>
          <a:xfrm>
            <a:off x="6096635" y="2322830"/>
            <a:ext cx="838200" cy="768350"/>
          </a:xfrm>
          <a:prstGeom prst="rect">
            <a:avLst/>
          </a:prstGeom>
          <a:noFill/>
        </p:spPr>
        <p:txBody>
          <a:bodyPr wrap="none" rtlCol="0" anchor="t">
            <a:spAutoFit/>
          </a:bodyPr>
          <a:lstStyle/>
          <a:p>
            <a:pPr algn="l"/>
            <a:r>
              <a:rPr lang="en-US" altLang="zh-CN" sz="4400">
                <a:solidFill>
                  <a:schemeClr val="tx1"/>
                </a:solidFill>
                <a:latin typeface="微软雅黑" panose="020B0502040204020203" charset="-122"/>
                <a:ea typeface="微软雅黑" panose="020B0502040204020203" charset="-122"/>
                <a:cs typeface="汉仪晓波花月圆W" panose="00020600040101010101" charset="-122"/>
                <a:sym typeface="+mn-ea"/>
              </a:rPr>
              <a:t>02</a:t>
            </a:r>
          </a:p>
        </p:txBody>
      </p:sp>
      <p:grpSp>
        <p:nvGrpSpPr>
          <p:cNvPr id="25" name="组合 24"/>
          <p:cNvGrpSpPr/>
          <p:nvPr/>
        </p:nvGrpSpPr>
        <p:grpSpPr>
          <a:xfrm>
            <a:off x="2800350" y="2356485"/>
            <a:ext cx="3296285" cy="906145"/>
            <a:chOff x="4410" y="3277"/>
            <a:chExt cx="5191" cy="1427"/>
          </a:xfrm>
        </p:grpSpPr>
        <p:sp>
          <p:nvSpPr>
            <p:cNvPr id="22" name="文本框 21"/>
            <p:cNvSpPr txBox="1"/>
            <p:nvPr/>
          </p:nvSpPr>
          <p:spPr>
            <a:xfrm>
              <a:off x="6515" y="3277"/>
              <a:ext cx="3086" cy="677"/>
            </a:xfrm>
            <a:prstGeom prst="rect">
              <a:avLst/>
            </a:prstGeom>
            <a:noFill/>
          </p:spPr>
          <p:txBody>
            <a:bodyPr wrap="square" rtlCol="0" anchor="t">
              <a:spAutoFit/>
            </a:bodyPr>
            <a:lstStyle/>
            <a:p>
              <a:pPr algn="r">
                <a:lnSpc>
                  <a:spcPct val="110000"/>
                </a:lnSpc>
              </a:pPr>
              <a:r>
                <a:rPr lang="zh-CN" altLang="en-US" sz="2000">
                  <a:latin typeface="微软雅黑" panose="020B0502040204020203" charset="-122"/>
                  <a:ea typeface="微软雅黑" panose="020B0502040204020203" charset="-122"/>
                  <a:cs typeface="汉仪晓波花月圆W" panose="00020600040101010101" charset="-122"/>
                  <a:sym typeface="+mn-ea"/>
                </a:rPr>
                <a:t>教学任务</a:t>
              </a:r>
              <a:endParaRPr lang="en-US" sz="1200">
                <a:solidFill>
                  <a:schemeClr val="tx1"/>
                </a:solidFill>
                <a:latin typeface="微软雅黑 Light" panose="020B0502040204020203" charset="-122"/>
                <a:ea typeface="微软雅黑 Light" panose="020B0502040204020203" charset="-122"/>
                <a:cs typeface="汉仪晓波花月圆W" panose="00020600040101010101" charset="-122"/>
                <a:sym typeface="+mn-ea"/>
              </a:endParaRPr>
            </a:p>
          </p:txBody>
        </p:sp>
        <p:sp>
          <p:nvSpPr>
            <p:cNvPr id="8" name="文本框 7"/>
            <p:cNvSpPr txBox="1"/>
            <p:nvPr/>
          </p:nvSpPr>
          <p:spPr>
            <a:xfrm>
              <a:off x="4410" y="3833"/>
              <a:ext cx="5191" cy="871"/>
            </a:xfrm>
            <a:prstGeom prst="rect">
              <a:avLst/>
            </a:prstGeom>
            <a:noFill/>
          </p:spPr>
          <p:txBody>
            <a:bodyPr wrap="square" rtlCol="0" anchor="t">
              <a:spAutoFit/>
            </a:bodyPr>
            <a:lstStyle/>
            <a:p>
              <a:pPr algn="r">
                <a:lnSpc>
                  <a:spcPct val="150000"/>
                </a:lnSpc>
                <a:spcBef>
                  <a:spcPts val="0"/>
                </a:spcBef>
                <a:spcAft>
                  <a:spcPts val="0"/>
                </a:spcAft>
              </a:pPr>
              <a:r>
                <a:rPr lang="zh-CN" altLang="en-US" sz="1000">
                  <a:solidFill>
                    <a:schemeClr val="accent5">
                      <a:lumMod val="50000"/>
                    </a:schemeClr>
                  </a:solidFill>
                  <a:latin typeface="微软雅黑 Light" panose="020B0502040204020203" charset="-122"/>
                  <a:ea typeface="微软雅黑 Light" panose="020B0502040204020203" charset="-122"/>
                  <a:sym typeface="+mn-ea"/>
                </a:rPr>
                <a:t>请单击此处输入文字内容加以解释说明，调整文字大小或者颜入文字内容加以解释说明</a:t>
              </a:r>
            </a:p>
          </p:txBody>
        </p:sp>
      </p:grpSp>
      <p:sp>
        <p:nvSpPr>
          <p:cNvPr id="12" name="文本框 11"/>
          <p:cNvSpPr txBox="1"/>
          <p:nvPr/>
        </p:nvSpPr>
        <p:spPr>
          <a:xfrm>
            <a:off x="5258435" y="3456940"/>
            <a:ext cx="838200" cy="768350"/>
          </a:xfrm>
          <a:prstGeom prst="rect">
            <a:avLst/>
          </a:prstGeom>
          <a:noFill/>
        </p:spPr>
        <p:txBody>
          <a:bodyPr wrap="none" rtlCol="0" anchor="t">
            <a:spAutoFit/>
          </a:bodyPr>
          <a:lstStyle/>
          <a:p>
            <a:pPr algn="r"/>
            <a:r>
              <a:rPr lang="en-US" altLang="zh-CN" sz="4400">
                <a:solidFill>
                  <a:schemeClr val="tx1"/>
                </a:solidFill>
                <a:latin typeface="微软雅黑" panose="020B0502040204020203" charset="-122"/>
                <a:ea typeface="微软雅黑" panose="020B0502040204020203" charset="-122"/>
                <a:cs typeface="汉仪晓波花月圆W" panose="00020600040101010101" charset="-122"/>
                <a:sym typeface="+mn-ea"/>
              </a:rPr>
              <a:t>03</a:t>
            </a:r>
          </a:p>
        </p:txBody>
      </p:sp>
      <p:sp>
        <p:nvSpPr>
          <p:cNvPr id="15" name="文本框 14"/>
          <p:cNvSpPr txBox="1"/>
          <p:nvPr/>
        </p:nvSpPr>
        <p:spPr>
          <a:xfrm>
            <a:off x="6096635" y="4572000"/>
            <a:ext cx="838200" cy="768350"/>
          </a:xfrm>
          <a:prstGeom prst="rect">
            <a:avLst/>
          </a:prstGeom>
          <a:noFill/>
        </p:spPr>
        <p:txBody>
          <a:bodyPr wrap="none" rtlCol="0" anchor="t">
            <a:spAutoFit/>
          </a:bodyPr>
          <a:lstStyle/>
          <a:p>
            <a:pPr algn="l"/>
            <a:r>
              <a:rPr lang="en-US" altLang="zh-CN" sz="4400">
                <a:solidFill>
                  <a:schemeClr val="tx1"/>
                </a:solidFill>
                <a:latin typeface="微软雅黑" panose="020B0502040204020203" charset="-122"/>
                <a:ea typeface="微软雅黑" panose="020B0502040204020203" charset="-122"/>
                <a:cs typeface="汉仪晓波花月圆W" panose="00020600040101010101" charset="-122"/>
                <a:sym typeface="+mn-ea"/>
              </a:rPr>
              <a:t>04</a:t>
            </a:r>
          </a:p>
        </p:txBody>
      </p:sp>
      <p:grpSp>
        <p:nvGrpSpPr>
          <p:cNvPr id="21" name="组合 20"/>
          <p:cNvGrpSpPr/>
          <p:nvPr/>
        </p:nvGrpSpPr>
        <p:grpSpPr>
          <a:xfrm>
            <a:off x="-269240" y="0"/>
            <a:ext cx="5424805" cy="5267325"/>
            <a:chOff x="-424" y="0"/>
            <a:chExt cx="8543" cy="8295"/>
          </a:xfrm>
        </p:grpSpPr>
        <p:sp>
          <p:nvSpPr>
            <p:cNvPr id="11" name="任意多边形 10"/>
            <p:cNvSpPr/>
            <p:nvPr/>
          </p:nvSpPr>
          <p:spPr>
            <a:xfrm rot="21300000" flipV="1">
              <a:off x="-359" y="552"/>
              <a:ext cx="8119" cy="7743"/>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6958" h="6725">
                  <a:moveTo>
                    <a:pt x="0" y="6725"/>
                  </a:moveTo>
                  <a:lnTo>
                    <a:pt x="0" y="0"/>
                  </a:lnTo>
                  <a:cubicBezTo>
                    <a:pt x="307" y="820"/>
                    <a:pt x="1083" y="2042"/>
                    <a:pt x="1511" y="2570"/>
                  </a:cubicBezTo>
                  <a:lnTo>
                    <a:pt x="1642" y="2737"/>
                  </a:lnTo>
                  <a:lnTo>
                    <a:pt x="1777" y="2903"/>
                  </a:lnTo>
                  <a:lnTo>
                    <a:pt x="1916" y="3068"/>
                  </a:lnTo>
                  <a:lnTo>
                    <a:pt x="2058" y="3232"/>
                  </a:lnTo>
                  <a:lnTo>
                    <a:pt x="2204" y="3395"/>
                  </a:lnTo>
                  <a:lnTo>
                    <a:pt x="2354" y="3556"/>
                  </a:lnTo>
                  <a:lnTo>
                    <a:pt x="2507" y="3716"/>
                  </a:lnTo>
                  <a:lnTo>
                    <a:pt x="2663" y="3874"/>
                  </a:lnTo>
                  <a:lnTo>
                    <a:pt x="2823" y="4031"/>
                  </a:lnTo>
                  <a:lnTo>
                    <a:pt x="2987" y="4186"/>
                  </a:lnTo>
                  <a:lnTo>
                    <a:pt x="3153" y="4339"/>
                  </a:lnTo>
                  <a:lnTo>
                    <a:pt x="3321" y="4487"/>
                  </a:lnTo>
                  <a:lnTo>
                    <a:pt x="3490" y="4633"/>
                  </a:lnTo>
                  <a:lnTo>
                    <a:pt x="3660" y="4774"/>
                  </a:lnTo>
                  <a:lnTo>
                    <a:pt x="3831" y="4912"/>
                  </a:lnTo>
                  <a:lnTo>
                    <a:pt x="4003" y="5046"/>
                  </a:lnTo>
                  <a:lnTo>
                    <a:pt x="4177" y="5177"/>
                  </a:lnTo>
                  <a:lnTo>
                    <a:pt x="4351" y="5304"/>
                  </a:lnTo>
                  <a:lnTo>
                    <a:pt x="4526" y="5427"/>
                  </a:lnTo>
                  <a:lnTo>
                    <a:pt x="4702" y="5546"/>
                  </a:lnTo>
                  <a:cubicBezTo>
                    <a:pt x="5405" y="6049"/>
                    <a:pt x="6635" y="6618"/>
                    <a:pt x="6958" y="6725"/>
                  </a:cubicBezTo>
                  <a:lnTo>
                    <a:pt x="0" y="6725"/>
                  </a:lnTo>
                  <a:close/>
                </a:path>
              </a:pathLst>
            </a:custGeom>
            <a:solidFill>
              <a:srgbClr val="A0B3C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13"/>
            <p:cNvSpPr/>
            <p:nvPr/>
          </p:nvSpPr>
          <p:spPr>
            <a:xfrm flipV="1">
              <a:off x="0" y="0"/>
              <a:ext cx="8119" cy="7743"/>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6958" h="6725">
                  <a:moveTo>
                    <a:pt x="0" y="6725"/>
                  </a:moveTo>
                  <a:lnTo>
                    <a:pt x="0" y="0"/>
                  </a:lnTo>
                  <a:cubicBezTo>
                    <a:pt x="307" y="820"/>
                    <a:pt x="1083" y="2042"/>
                    <a:pt x="1511" y="2570"/>
                  </a:cubicBezTo>
                  <a:lnTo>
                    <a:pt x="1642" y="2737"/>
                  </a:lnTo>
                  <a:lnTo>
                    <a:pt x="1777" y="2903"/>
                  </a:lnTo>
                  <a:lnTo>
                    <a:pt x="1916" y="3068"/>
                  </a:lnTo>
                  <a:lnTo>
                    <a:pt x="2058" y="3232"/>
                  </a:lnTo>
                  <a:lnTo>
                    <a:pt x="2204" y="3395"/>
                  </a:lnTo>
                  <a:lnTo>
                    <a:pt x="2354" y="3556"/>
                  </a:lnTo>
                  <a:lnTo>
                    <a:pt x="2507" y="3716"/>
                  </a:lnTo>
                  <a:lnTo>
                    <a:pt x="2663" y="3874"/>
                  </a:lnTo>
                  <a:lnTo>
                    <a:pt x="2823" y="4031"/>
                  </a:lnTo>
                  <a:lnTo>
                    <a:pt x="2987" y="4186"/>
                  </a:lnTo>
                  <a:lnTo>
                    <a:pt x="3153" y="4339"/>
                  </a:lnTo>
                  <a:lnTo>
                    <a:pt x="3321" y="4487"/>
                  </a:lnTo>
                  <a:lnTo>
                    <a:pt x="3490" y="4633"/>
                  </a:lnTo>
                  <a:lnTo>
                    <a:pt x="3660" y="4774"/>
                  </a:lnTo>
                  <a:lnTo>
                    <a:pt x="3831" y="4912"/>
                  </a:lnTo>
                  <a:lnTo>
                    <a:pt x="4003" y="5046"/>
                  </a:lnTo>
                  <a:lnTo>
                    <a:pt x="4177" y="5177"/>
                  </a:lnTo>
                  <a:lnTo>
                    <a:pt x="4351" y="5304"/>
                  </a:lnTo>
                  <a:lnTo>
                    <a:pt x="4526" y="5427"/>
                  </a:lnTo>
                  <a:lnTo>
                    <a:pt x="4702" y="5546"/>
                  </a:lnTo>
                  <a:cubicBezTo>
                    <a:pt x="5405" y="6049"/>
                    <a:pt x="6635" y="6618"/>
                    <a:pt x="6958" y="6725"/>
                  </a:cubicBezTo>
                  <a:lnTo>
                    <a:pt x="0" y="6725"/>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文本框 15"/>
            <p:cNvSpPr txBox="1"/>
            <p:nvPr/>
          </p:nvSpPr>
          <p:spPr>
            <a:xfrm>
              <a:off x="-424" y="1020"/>
              <a:ext cx="4119" cy="1307"/>
            </a:xfrm>
            <a:prstGeom prst="rect">
              <a:avLst/>
            </a:prstGeom>
            <a:noFill/>
          </p:spPr>
          <p:txBody>
            <a:bodyPr wrap="square" rtlCol="0">
              <a:spAutoFit/>
            </a:bodyPr>
            <a:lstStyle/>
            <a:p>
              <a:pPr algn="r">
                <a:lnSpc>
                  <a:spcPct val="100000"/>
                </a:lnSpc>
              </a:pPr>
              <a:r>
                <a:rPr lang="en-US" altLang="zh-CN" sz="4800" b="1">
                  <a:solidFill>
                    <a:schemeClr val="bg1"/>
                  </a:solidFill>
                  <a:latin typeface="微软雅黑" panose="020B0502040204020203" charset="-122"/>
                  <a:ea typeface="微软雅黑" panose="020B0502040204020203" charset="-122"/>
                  <a:cs typeface="微软雅黑" panose="020B0502040204020203" charset="-122"/>
                </a:rPr>
                <a:t> </a:t>
              </a:r>
              <a:r>
                <a:rPr lang="zh-CN" sz="4800" b="1">
                  <a:solidFill>
                    <a:schemeClr val="bg1"/>
                  </a:solidFill>
                  <a:latin typeface="微软雅黑" panose="020B0502040204020203" charset="-122"/>
                  <a:ea typeface="微软雅黑" panose="020B0502040204020203" charset="-122"/>
                  <a:cs typeface="微软雅黑" panose="020B0502040204020203" charset="-122"/>
                </a:rPr>
                <a:t>目 录</a:t>
              </a:r>
              <a:r>
                <a:rPr lang="en-US" altLang="zh-CN" sz="2000">
                  <a:solidFill>
                    <a:schemeClr val="bg1"/>
                  </a:solidFill>
                  <a:highlight>
                    <a:srgbClr val="FFFF00"/>
                  </a:highlight>
                  <a:latin typeface="微软雅黑" panose="020B0502040204020203" charset="-122"/>
                  <a:ea typeface="微软雅黑" panose="020B0502040204020203" charset="-122"/>
                  <a:cs typeface="微软雅黑" panose="020B0502040204020203" charset="-122"/>
                  <a:sym typeface="+mn-ea"/>
                </a:rPr>
                <a:t> </a:t>
              </a:r>
            </a:p>
          </p:txBody>
        </p:sp>
      </p:grpSp>
      <p:grpSp>
        <p:nvGrpSpPr>
          <p:cNvPr id="26" name="组合 25"/>
          <p:cNvGrpSpPr/>
          <p:nvPr/>
        </p:nvGrpSpPr>
        <p:grpSpPr>
          <a:xfrm>
            <a:off x="6096635" y="3535680"/>
            <a:ext cx="3296285" cy="861695"/>
            <a:chOff x="9601" y="5771"/>
            <a:chExt cx="5191" cy="1357"/>
          </a:xfrm>
        </p:grpSpPr>
        <p:sp>
          <p:nvSpPr>
            <p:cNvPr id="9" name="文本框 8"/>
            <p:cNvSpPr txBox="1"/>
            <p:nvPr/>
          </p:nvSpPr>
          <p:spPr>
            <a:xfrm>
              <a:off x="9601" y="5771"/>
              <a:ext cx="3086" cy="628"/>
            </a:xfrm>
            <a:prstGeom prst="rect">
              <a:avLst/>
            </a:prstGeom>
            <a:noFill/>
          </p:spPr>
          <p:txBody>
            <a:bodyPr wrap="square" rtlCol="0" anchor="t">
              <a:spAutoFit/>
            </a:bodyPr>
            <a:lstStyle/>
            <a:p>
              <a:pPr algn="l">
                <a:lnSpc>
                  <a:spcPct val="100000"/>
                </a:lnSpc>
              </a:pPr>
              <a:r>
                <a:rPr lang="zh-CN" altLang="en-US" sz="2000">
                  <a:latin typeface="微软雅黑" panose="020B0502040204020203" charset="-122"/>
                  <a:ea typeface="微软雅黑" panose="020B0502040204020203" charset="-122"/>
                  <a:cs typeface="汉仪晓波花月圆W" panose="00020600040101010101" charset="-122"/>
                  <a:sym typeface="+mn-ea"/>
                </a:rPr>
                <a:t>信息展示</a:t>
              </a:r>
              <a:endParaRPr lang="zh-CN" altLang="en-US" sz="1200">
                <a:latin typeface="微软雅黑 Light" panose="020B0502040204020203" charset="-122"/>
                <a:ea typeface="微软雅黑 Light" panose="020B0502040204020203" charset="-122"/>
                <a:cs typeface="汉仪晓波花月圆W" panose="00020600040101010101" charset="-122"/>
                <a:sym typeface="+mn-ea"/>
              </a:endParaRPr>
            </a:p>
          </p:txBody>
        </p:sp>
        <p:sp>
          <p:nvSpPr>
            <p:cNvPr id="20" name="文本框 19"/>
            <p:cNvSpPr txBox="1"/>
            <p:nvPr/>
          </p:nvSpPr>
          <p:spPr>
            <a:xfrm>
              <a:off x="9601" y="6257"/>
              <a:ext cx="5191" cy="871"/>
            </a:xfrm>
            <a:prstGeom prst="rect">
              <a:avLst/>
            </a:prstGeom>
            <a:noFill/>
          </p:spPr>
          <p:txBody>
            <a:bodyPr wrap="square" rtlCol="0" anchor="t">
              <a:spAutoFit/>
            </a:bodyPr>
            <a:lstStyle/>
            <a:p>
              <a:pPr algn="just">
                <a:lnSpc>
                  <a:spcPct val="150000"/>
                </a:lnSpc>
                <a:spcBef>
                  <a:spcPts val="0"/>
                </a:spcBef>
                <a:spcAft>
                  <a:spcPts val="0"/>
                </a:spcAft>
              </a:pPr>
              <a:r>
                <a:rPr lang="zh-CN" altLang="en-US" sz="1000">
                  <a:solidFill>
                    <a:schemeClr val="accent5">
                      <a:lumMod val="50000"/>
                    </a:schemeClr>
                  </a:solidFill>
                  <a:latin typeface="微软雅黑 Light" panose="020B0502040204020203" charset="-122"/>
                  <a:ea typeface="微软雅黑 Light" panose="020B0502040204020203" charset="-122"/>
                  <a:sym typeface="+mn-ea"/>
                </a:rPr>
                <a:t>请单击此处输入文字内容加以解释说明，调整文字大小或者颜入文字内容加以解释说明</a:t>
              </a:r>
            </a:p>
          </p:txBody>
        </p:sp>
      </p:grpSp>
      <p:grpSp>
        <p:nvGrpSpPr>
          <p:cNvPr id="32" name="组合 31"/>
          <p:cNvGrpSpPr/>
          <p:nvPr/>
        </p:nvGrpSpPr>
        <p:grpSpPr>
          <a:xfrm>
            <a:off x="2741295" y="4610735"/>
            <a:ext cx="3355340" cy="871855"/>
            <a:chOff x="4317" y="8204"/>
            <a:chExt cx="5284" cy="1373"/>
          </a:xfrm>
        </p:grpSpPr>
        <p:sp>
          <p:nvSpPr>
            <p:cNvPr id="10" name="文本框 9"/>
            <p:cNvSpPr txBox="1"/>
            <p:nvPr/>
          </p:nvSpPr>
          <p:spPr>
            <a:xfrm>
              <a:off x="4317" y="8204"/>
              <a:ext cx="5284" cy="628"/>
            </a:xfrm>
            <a:prstGeom prst="rect">
              <a:avLst/>
            </a:prstGeom>
            <a:noFill/>
          </p:spPr>
          <p:txBody>
            <a:bodyPr wrap="square" rtlCol="0" anchor="t">
              <a:spAutoFit/>
            </a:bodyPr>
            <a:lstStyle/>
            <a:p>
              <a:pPr algn="r">
                <a:lnSpc>
                  <a:spcPct val="100000"/>
                </a:lnSpc>
              </a:pPr>
              <a:r>
                <a:rPr lang="zh-CN" altLang="en-US" sz="2000">
                  <a:latin typeface="微软雅黑" panose="020B0502040204020203" charset="-122"/>
                  <a:ea typeface="微软雅黑" panose="020B0502040204020203" charset="-122"/>
                  <a:cs typeface="汉仪晓波花月圆W" panose="00020600040101010101" charset="-122"/>
                  <a:sym typeface="+mn-ea"/>
                </a:rPr>
                <a:t>结课要求</a:t>
              </a:r>
              <a:endParaRPr lang="zh-CN" altLang="en-US" sz="1200">
                <a:latin typeface="微软雅黑 Light" panose="020B0502040204020203" charset="-122"/>
                <a:ea typeface="微软雅黑 Light" panose="020B0502040204020203" charset="-122"/>
                <a:cs typeface="汉仪晓波花月圆W" panose="00020600040101010101" charset="-122"/>
                <a:sym typeface="+mn-ea"/>
              </a:endParaRPr>
            </a:p>
          </p:txBody>
        </p:sp>
        <p:sp>
          <p:nvSpPr>
            <p:cNvPr id="23" name="文本框 22"/>
            <p:cNvSpPr txBox="1"/>
            <p:nvPr/>
          </p:nvSpPr>
          <p:spPr>
            <a:xfrm>
              <a:off x="4410" y="8706"/>
              <a:ext cx="5191" cy="871"/>
            </a:xfrm>
            <a:prstGeom prst="rect">
              <a:avLst/>
            </a:prstGeom>
            <a:noFill/>
          </p:spPr>
          <p:txBody>
            <a:bodyPr wrap="square" rtlCol="0" anchor="t">
              <a:spAutoFit/>
            </a:bodyPr>
            <a:lstStyle/>
            <a:p>
              <a:pPr algn="r">
                <a:lnSpc>
                  <a:spcPct val="150000"/>
                </a:lnSpc>
                <a:spcBef>
                  <a:spcPts val="0"/>
                </a:spcBef>
                <a:spcAft>
                  <a:spcPts val="0"/>
                </a:spcAft>
              </a:pPr>
              <a:r>
                <a:rPr lang="zh-CN" altLang="en-US" sz="1000">
                  <a:solidFill>
                    <a:schemeClr val="accent5">
                      <a:lumMod val="50000"/>
                    </a:schemeClr>
                  </a:solidFill>
                  <a:latin typeface="微软雅黑 Light" panose="020B0502040204020203" charset="-122"/>
                  <a:ea typeface="微软雅黑 Light" panose="020B0502040204020203" charset="-122"/>
                  <a:sym typeface="+mn-ea"/>
                </a:rPr>
                <a:t>请单击此处输入文字内容加以解释说明，调整文字大小或者颜入文字内容加以解释说明</a:t>
              </a:r>
            </a:p>
          </p:txBody>
        </p:sp>
      </p:grpSp>
      <p:grpSp>
        <p:nvGrpSpPr>
          <p:cNvPr id="27" name="组合 26"/>
          <p:cNvGrpSpPr/>
          <p:nvPr/>
        </p:nvGrpSpPr>
        <p:grpSpPr>
          <a:xfrm>
            <a:off x="7043420" y="1548765"/>
            <a:ext cx="5391150" cy="5308600"/>
            <a:chOff x="11092" y="2439"/>
            <a:chExt cx="8490" cy="8360"/>
          </a:xfrm>
        </p:grpSpPr>
        <p:sp>
          <p:nvSpPr>
            <p:cNvPr id="13" name="任意多边形 12"/>
            <p:cNvSpPr/>
            <p:nvPr/>
          </p:nvSpPr>
          <p:spPr>
            <a:xfrm rot="21300000" flipH="1">
              <a:off x="11464" y="2439"/>
              <a:ext cx="8119" cy="7743"/>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6958" h="6725">
                  <a:moveTo>
                    <a:pt x="0" y="6725"/>
                  </a:moveTo>
                  <a:lnTo>
                    <a:pt x="0" y="0"/>
                  </a:lnTo>
                  <a:cubicBezTo>
                    <a:pt x="307" y="820"/>
                    <a:pt x="1083" y="2042"/>
                    <a:pt x="1511" y="2570"/>
                  </a:cubicBezTo>
                  <a:lnTo>
                    <a:pt x="1642" y="2737"/>
                  </a:lnTo>
                  <a:lnTo>
                    <a:pt x="1777" y="2903"/>
                  </a:lnTo>
                  <a:lnTo>
                    <a:pt x="1916" y="3068"/>
                  </a:lnTo>
                  <a:lnTo>
                    <a:pt x="2058" y="3232"/>
                  </a:lnTo>
                  <a:lnTo>
                    <a:pt x="2204" y="3395"/>
                  </a:lnTo>
                  <a:lnTo>
                    <a:pt x="2354" y="3556"/>
                  </a:lnTo>
                  <a:lnTo>
                    <a:pt x="2507" y="3716"/>
                  </a:lnTo>
                  <a:lnTo>
                    <a:pt x="2663" y="3874"/>
                  </a:lnTo>
                  <a:lnTo>
                    <a:pt x="2823" y="4031"/>
                  </a:lnTo>
                  <a:lnTo>
                    <a:pt x="2987" y="4186"/>
                  </a:lnTo>
                  <a:lnTo>
                    <a:pt x="3153" y="4339"/>
                  </a:lnTo>
                  <a:lnTo>
                    <a:pt x="3321" y="4487"/>
                  </a:lnTo>
                  <a:lnTo>
                    <a:pt x="3490" y="4633"/>
                  </a:lnTo>
                  <a:lnTo>
                    <a:pt x="3660" y="4774"/>
                  </a:lnTo>
                  <a:lnTo>
                    <a:pt x="3831" y="4912"/>
                  </a:lnTo>
                  <a:lnTo>
                    <a:pt x="4003" y="5046"/>
                  </a:lnTo>
                  <a:lnTo>
                    <a:pt x="4177" y="5177"/>
                  </a:lnTo>
                  <a:lnTo>
                    <a:pt x="4351" y="5304"/>
                  </a:lnTo>
                  <a:lnTo>
                    <a:pt x="4526" y="5427"/>
                  </a:lnTo>
                  <a:lnTo>
                    <a:pt x="4702" y="5546"/>
                  </a:lnTo>
                  <a:cubicBezTo>
                    <a:pt x="5405" y="6049"/>
                    <a:pt x="6635" y="6618"/>
                    <a:pt x="6958" y="6725"/>
                  </a:cubicBezTo>
                  <a:lnTo>
                    <a:pt x="0" y="6725"/>
                  </a:lnTo>
                  <a:close/>
                </a:path>
              </a:pathLst>
            </a:custGeom>
            <a:solidFill>
              <a:srgbClr val="A0B3C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任意多边形 2"/>
            <p:cNvSpPr/>
            <p:nvPr/>
          </p:nvSpPr>
          <p:spPr>
            <a:xfrm rot="10800000" flipV="1">
              <a:off x="11092" y="3057"/>
              <a:ext cx="8119" cy="7743"/>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6958" h="6725">
                  <a:moveTo>
                    <a:pt x="0" y="6725"/>
                  </a:moveTo>
                  <a:lnTo>
                    <a:pt x="0" y="0"/>
                  </a:lnTo>
                  <a:cubicBezTo>
                    <a:pt x="307" y="820"/>
                    <a:pt x="1083" y="2042"/>
                    <a:pt x="1511" y="2570"/>
                  </a:cubicBezTo>
                  <a:lnTo>
                    <a:pt x="1642" y="2737"/>
                  </a:lnTo>
                  <a:lnTo>
                    <a:pt x="1777" y="2903"/>
                  </a:lnTo>
                  <a:lnTo>
                    <a:pt x="1916" y="3068"/>
                  </a:lnTo>
                  <a:lnTo>
                    <a:pt x="2058" y="3232"/>
                  </a:lnTo>
                  <a:lnTo>
                    <a:pt x="2204" y="3395"/>
                  </a:lnTo>
                  <a:lnTo>
                    <a:pt x="2354" y="3556"/>
                  </a:lnTo>
                  <a:lnTo>
                    <a:pt x="2507" y="3716"/>
                  </a:lnTo>
                  <a:lnTo>
                    <a:pt x="2663" y="3874"/>
                  </a:lnTo>
                  <a:lnTo>
                    <a:pt x="2823" y="4031"/>
                  </a:lnTo>
                  <a:lnTo>
                    <a:pt x="2987" y="4186"/>
                  </a:lnTo>
                  <a:lnTo>
                    <a:pt x="3153" y="4339"/>
                  </a:lnTo>
                  <a:lnTo>
                    <a:pt x="3321" y="4487"/>
                  </a:lnTo>
                  <a:lnTo>
                    <a:pt x="3490" y="4633"/>
                  </a:lnTo>
                  <a:lnTo>
                    <a:pt x="3660" y="4774"/>
                  </a:lnTo>
                  <a:lnTo>
                    <a:pt x="3831" y="4912"/>
                  </a:lnTo>
                  <a:lnTo>
                    <a:pt x="4003" y="5046"/>
                  </a:lnTo>
                  <a:lnTo>
                    <a:pt x="4177" y="5177"/>
                  </a:lnTo>
                  <a:lnTo>
                    <a:pt x="4351" y="5304"/>
                  </a:lnTo>
                  <a:lnTo>
                    <a:pt x="4526" y="5427"/>
                  </a:lnTo>
                  <a:lnTo>
                    <a:pt x="4702" y="5546"/>
                  </a:lnTo>
                  <a:cubicBezTo>
                    <a:pt x="5405" y="6049"/>
                    <a:pt x="6635" y="6618"/>
                    <a:pt x="6958" y="6725"/>
                  </a:cubicBezTo>
                  <a:lnTo>
                    <a:pt x="0" y="6725"/>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 name="文本框 1"/>
          <p:cNvSpPr txBox="1"/>
          <p:nvPr/>
        </p:nvSpPr>
        <p:spPr>
          <a:xfrm>
            <a:off x="812800" y="1433195"/>
            <a:ext cx="1533525" cy="368300"/>
          </a:xfrm>
          <a:prstGeom prst="rect">
            <a:avLst/>
          </a:prstGeom>
          <a:noFill/>
        </p:spPr>
        <p:txBody>
          <a:bodyPr wrap="none" rtlCol="0" anchor="t">
            <a:spAutoFit/>
          </a:bodyPr>
          <a:lstStyle/>
          <a:p>
            <a:r>
              <a:rPr lang="en-US" altLang="zh-CN" b="1">
                <a:solidFill>
                  <a:schemeClr val="bg1"/>
                </a:solidFill>
                <a:latin typeface="Microsoft YaHei Bold" panose="020B0502040204020203" charset="-122"/>
                <a:ea typeface="Microsoft YaHei Bold" panose="020B0502040204020203" charset="-122"/>
                <a:cs typeface="微软雅黑" panose="020B0502040204020203" charset="-122"/>
                <a:sym typeface="+mn-ea"/>
              </a:rPr>
              <a:t>CONTENTS</a:t>
            </a:r>
            <a:r>
              <a:rPr lang="en-US" altLang="zh-CN">
                <a:solidFill>
                  <a:schemeClr val="bg1"/>
                </a:solidFill>
                <a:highlight>
                  <a:srgbClr val="FFFF00"/>
                </a:highlight>
                <a:latin typeface="微软雅黑" panose="020B0502040204020203" charset="-122"/>
                <a:ea typeface="微软雅黑" panose="020B0502040204020203" charset="-122"/>
                <a:cs typeface="微软雅黑" panose="020B0502040204020203" charset="-122"/>
                <a:sym typeface="+mn-ea"/>
              </a:rPr>
              <a:t> </a:t>
            </a:r>
            <a:endParaRPr lang="zh-CN" altLang="en-US"/>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10221595" y="5700395"/>
            <a:ext cx="1275080" cy="506730"/>
            <a:chOff x="3768308" y="2508637"/>
            <a:chExt cx="4655383" cy="1847076"/>
          </a:xfrm>
          <a:solidFill>
            <a:schemeClr val="bg1"/>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428615" y="-494665"/>
            <a:ext cx="11134725" cy="7403465"/>
            <a:chOff x="-8549" y="-779"/>
            <a:chExt cx="17535" cy="11659"/>
          </a:xfrm>
        </p:grpSpPr>
        <p:sp>
          <p:nvSpPr>
            <p:cNvPr id="17" name="任意多边形 16"/>
            <p:cNvSpPr/>
            <p:nvPr/>
          </p:nvSpPr>
          <p:spPr>
            <a:xfrm rot="20817322">
              <a:off x="-1218" y="-752"/>
              <a:ext cx="10205" cy="11632"/>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205" h="11632">
                  <a:moveTo>
                    <a:pt x="2438" y="0"/>
                  </a:moveTo>
                  <a:lnTo>
                    <a:pt x="9185" y="1563"/>
                  </a:lnTo>
                  <a:lnTo>
                    <a:pt x="9198" y="1583"/>
                  </a:lnTo>
                  <a:cubicBezTo>
                    <a:pt x="9851" y="2578"/>
                    <a:pt x="10205" y="3645"/>
                    <a:pt x="10205" y="4754"/>
                  </a:cubicBezTo>
                  <a:cubicBezTo>
                    <a:pt x="10205" y="7429"/>
                    <a:pt x="8148" y="9853"/>
                    <a:pt x="4812" y="11622"/>
                  </a:cubicBezTo>
                  <a:lnTo>
                    <a:pt x="4792" y="11632"/>
                  </a:lnTo>
                  <a:lnTo>
                    <a:pt x="0" y="10522"/>
                  </a:lnTo>
                  <a:lnTo>
                    <a:pt x="2438" y="0"/>
                  </a:lnTo>
                  <a:close/>
                </a:path>
              </a:pathLst>
            </a:custGeom>
            <a:solidFill>
              <a:srgbClr val="00346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15"/>
            <p:cNvSpPr/>
            <p:nvPr/>
          </p:nvSpPr>
          <p:spPr>
            <a:xfrm rot="20817322">
              <a:off x="-1287" y="-727"/>
              <a:ext cx="10077" cy="10799"/>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077" h="10799">
                  <a:moveTo>
                    <a:pt x="2438" y="0"/>
                  </a:moveTo>
                  <a:lnTo>
                    <a:pt x="8323" y="1364"/>
                  </a:lnTo>
                  <a:lnTo>
                    <a:pt x="8330" y="1370"/>
                  </a:lnTo>
                  <a:cubicBezTo>
                    <a:pt x="9438" y="2332"/>
                    <a:pt x="10077" y="3467"/>
                    <a:pt x="10077" y="4683"/>
                  </a:cubicBezTo>
                  <a:cubicBezTo>
                    <a:pt x="10077" y="7615"/>
                    <a:pt x="6356" y="10079"/>
                    <a:pt x="1317" y="10782"/>
                  </a:cubicBezTo>
                  <a:lnTo>
                    <a:pt x="1194" y="10799"/>
                  </a:lnTo>
                  <a:lnTo>
                    <a:pt x="0" y="10522"/>
                  </a:lnTo>
                  <a:lnTo>
                    <a:pt x="2438" y="0"/>
                  </a:lnTo>
                  <a:close/>
                </a:path>
              </a:pathLst>
            </a:custGeom>
            <a:solidFill>
              <a:srgbClr val="00346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5" name="任意多边形 14"/>
            <p:cNvSpPr/>
            <p:nvPr/>
          </p:nvSpPr>
          <p:spPr>
            <a:xfrm rot="20817322">
              <a:off x="-1216" y="-725"/>
              <a:ext cx="9802" cy="965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802" h="9655">
                  <a:moveTo>
                    <a:pt x="2237" y="0"/>
                  </a:moveTo>
                  <a:lnTo>
                    <a:pt x="8518" y="1455"/>
                  </a:lnTo>
                  <a:lnTo>
                    <a:pt x="8555" y="1492"/>
                  </a:lnTo>
                  <a:cubicBezTo>
                    <a:pt x="9350" y="2283"/>
                    <a:pt x="9802" y="3195"/>
                    <a:pt x="9802" y="4165"/>
                  </a:cubicBezTo>
                  <a:cubicBezTo>
                    <a:pt x="9802" y="7174"/>
                    <a:pt x="5451" y="9617"/>
                    <a:pt x="56" y="9655"/>
                  </a:cubicBezTo>
                  <a:lnTo>
                    <a:pt x="0" y="9655"/>
                  </a:lnTo>
                  <a:lnTo>
                    <a:pt x="2237" y="0"/>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11"/>
            <p:cNvSpPr/>
            <p:nvPr/>
          </p:nvSpPr>
          <p:spPr>
            <a:xfrm rot="20817322">
              <a:off x="-8549" y="-12"/>
              <a:ext cx="16916" cy="880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7202" h="8821">
                  <a:moveTo>
                    <a:pt x="9681" y="125"/>
                  </a:moveTo>
                  <a:lnTo>
                    <a:pt x="16096" y="1611"/>
                  </a:lnTo>
                  <a:lnTo>
                    <a:pt x="16125" y="1640"/>
                  </a:lnTo>
                  <a:cubicBezTo>
                    <a:pt x="16811" y="2334"/>
                    <a:pt x="17202" y="3134"/>
                    <a:pt x="17202" y="3985"/>
                  </a:cubicBezTo>
                  <a:cubicBezTo>
                    <a:pt x="17202" y="6656"/>
                    <a:pt x="13351" y="8821"/>
                    <a:pt x="8601" y="8821"/>
                  </a:cubicBezTo>
                  <a:cubicBezTo>
                    <a:pt x="8304" y="8821"/>
                    <a:pt x="8011" y="8812"/>
                    <a:pt x="7722" y="8796"/>
                  </a:cubicBezTo>
                  <a:lnTo>
                    <a:pt x="7673" y="8793"/>
                  </a:lnTo>
                  <a:lnTo>
                    <a:pt x="9681" y="125"/>
                  </a:lnTo>
                  <a:close/>
                  <a:moveTo>
                    <a:pt x="3727" y="0"/>
                  </a:moveTo>
                  <a:lnTo>
                    <a:pt x="2074" y="7134"/>
                  </a:lnTo>
                  <a:lnTo>
                    <a:pt x="2030" y="7106"/>
                  </a:lnTo>
                  <a:cubicBezTo>
                    <a:pt x="764" y="6263"/>
                    <a:pt x="0" y="5174"/>
                    <a:pt x="0" y="3985"/>
                  </a:cubicBezTo>
                  <a:cubicBezTo>
                    <a:pt x="0" y="2336"/>
                    <a:pt x="1467" y="881"/>
                    <a:pt x="3707" y="8"/>
                  </a:cubicBezTo>
                  <a:lnTo>
                    <a:pt x="3727" y="0"/>
                  </a:lnTo>
                  <a:close/>
                </a:path>
              </a:pathLst>
            </a:custGeom>
            <a:blipFill dpi="0" rotWithShape="0">
              <a:blip r:embed="rId3" cstate="screen">
                <a:extLst>
                  <a:ext uri="{28A0092B-C50C-407E-A947-70E740481C1C}">
                    <a14:useLocalDpi xmlns:a14="http://schemas.microsoft.com/office/drawing/2010/main"/>
                  </a:ext>
                </a:extLst>
              </a:blip>
              <a:srcRect/>
              <a:stretch>
                <a:fillRect l="3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3"/>
            <p:cNvSpPr/>
            <p:nvPr/>
          </p:nvSpPr>
          <p:spPr>
            <a:xfrm rot="20817322">
              <a:off x="-1087" y="-779"/>
              <a:ext cx="9394" cy="8758"/>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533" h="8696">
                  <a:moveTo>
                    <a:pt x="2008" y="0"/>
                  </a:moveTo>
                  <a:lnTo>
                    <a:pt x="8423" y="1486"/>
                  </a:lnTo>
                  <a:cubicBezTo>
                    <a:pt x="9132" y="2163"/>
                    <a:pt x="9544" y="3077"/>
                    <a:pt x="9529" y="3860"/>
                  </a:cubicBezTo>
                  <a:cubicBezTo>
                    <a:pt x="9667" y="6175"/>
                    <a:pt x="6316" y="8172"/>
                    <a:pt x="2900" y="8568"/>
                  </a:cubicBezTo>
                  <a:lnTo>
                    <a:pt x="2688" y="8595"/>
                  </a:lnTo>
                  <a:lnTo>
                    <a:pt x="2474" y="8618"/>
                  </a:lnTo>
                  <a:lnTo>
                    <a:pt x="2258" y="8638"/>
                  </a:lnTo>
                  <a:lnTo>
                    <a:pt x="2040" y="8656"/>
                  </a:lnTo>
                  <a:lnTo>
                    <a:pt x="1821" y="8670"/>
                  </a:lnTo>
                  <a:lnTo>
                    <a:pt x="1600" y="8681"/>
                  </a:lnTo>
                  <a:lnTo>
                    <a:pt x="1378" y="8689"/>
                  </a:lnTo>
                  <a:lnTo>
                    <a:pt x="1153" y="8694"/>
                  </a:lnTo>
                  <a:lnTo>
                    <a:pt x="928" y="8696"/>
                  </a:lnTo>
                  <a:cubicBezTo>
                    <a:pt x="608" y="8695"/>
                    <a:pt x="348" y="8688"/>
                    <a:pt x="0" y="8668"/>
                  </a:cubicBezTo>
                  <a:lnTo>
                    <a:pt x="2008" y="0"/>
                  </a:lnTo>
                  <a:close/>
                </a:path>
              </a:pathLst>
            </a:custGeom>
            <a:solidFill>
              <a:srgbClr val="06447F">
                <a:alpha val="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3" name="文本框 2"/>
          <p:cNvSpPr txBox="1"/>
          <p:nvPr/>
        </p:nvSpPr>
        <p:spPr>
          <a:xfrm>
            <a:off x="7577177" y="3064779"/>
            <a:ext cx="3453408" cy="922020"/>
          </a:xfrm>
          <a:prstGeom prst="rect">
            <a:avLst/>
          </a:prstGeom>
          <a:noFill/>
        </p:spPr>
        <p:txBody>
          <a:bodyPr wrap="square" rtlCol="0">
            <a:spAutoFit/>
          </a:bodyPr>
          <a:lstStyle/>
          <a:p>
            <a:pPr algn="dist"/>
            <a:r>
              <a:rPr lang="zh-CN" altLang="en-US" sz="5400" b="1" dirty="0">
                <a:solidFill>
                  <a:schemeClr val="tx1">
                    <a:lumMod val="85000"/>
                    <a:lumOff val="15000"/>
                  </a:schemeClr>
                </a:solidFill>
                <a:effectLst/>
                <a:latin typeface="微软雅黑" panose="020B0502040204020203" charset="-122"/>
                <a:ea typeface="微软雅黑" panose="020B0502040204020203" charset="-122"/>
              </a:rPr>
              <a:t>教学介绍</a:t>
            </a:r>
          </a:p>
        </p:txBody>
      </p:sp>
      <p:sp>
        <p:nvSpPr>
          <p:cNvPr id="5" name="文本框 4"/>
          <p:cNvSpPr txBox="1"/>
          <p:nvPr/>
        </p:nvSpPr>
        <p:spPr>
          <a:xfrm>
            <a:off x="9202983" y="1535394"/>
            <a:ext cx="1827602" cy="1568450"/>
          </a:xfrm>
          <a:prstGeom prst="rect">
            <a:avLst/>
          </a:prstGeom>
          <a:noFill/>
        </p:spPr>
        <p:txBody>
          <a:bodyPr wrap="square" rtlCol="0">
            <a:spAutoFit/>
          </a:bodyPr>
          <a:lstStyle/>
          <a:p>
            <a:pPr algn="r"/>
            <a:r>
              <a:rPr lang="en-US" altLang="zh-CN" sz="9600" b="1" dirty="0">
                <a:solidFill>
                  <a:srgbClr val="033F7B"/>
                </a:solidFill>
                <a:effectLst/>
                <a:latin typeface="微软雅黑" panose="020B0502040204020203" charset="-122"/>
                <a:ea typeface="微软雅黑" panose="020B0502040204020203" charset="-122"/>
              </a:rPr>
              <a:t>01</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9586595" y="5432425"/>
            <a:ext cx="1275080" cy="50673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35" y="4070350"/>
            <a:ext cx="12191365" cy="2787650"/>
          </a:xfrm>
          <a:prstGeom prst="rect">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134985" y="3162300"/>
            <a:ext cx="3721100" cy="3007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32740" y="3162300"/>
            <a:ext cx="3724275" cy="3007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224655" y="3162300"/>
            <a:ext cx="3730625" cy="27628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8479716" y="4239731"/>
            <a:ext cx="3152063" cy="420370"/>
          </a:xfrm>
          <a:prstGeom prst="rect">
            <a:avLst/>
          </a:prstGeom>
        </p:spPr>
        <p:txBody>
          <a:bodyPr wrap="square">
            <a:spAutoFit/>
          </a:bodyPr>
          <a:lstStyle/>
          <a:p>
            <a:pPr lvl="0" algn="ctr"/>
            <a:r>
              <a:rPr lang="zh-CN" altLang="en-US" sz="2135">
                <a:solidFill>
                  <a:srgbClr val="0D1B24"/>
                </a:solidFill>
                <a:latin typeface="微软雅黑" panose="020B0502040204020203" charset="-122"/>
                <a:ea typeface="微软雅黑" panose="020B0502040204020203" charset="-122"/>
              </a:rPr>
              <a:t>课程内容</a:t>
            </a:r>
          </a:p>
        </p:txBody>
      </p:sp>
      <p:sp>
        <p:nvSpPr>
          <p:cNvPr id="4" name="矩形 3"/>
          <p:cNvSpPr/>
          <p:nvPr/>
        </p:nvSpPr>
        <p:spPr>
          <a:xfrm>
            <a:off x="4223385" y="3162300"/>
            <a:ext cx="3730625" cy="3007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占位符 11" descr="D:\迅雷下载\PPT图片\PPT图片\4星级图片\081110-菊花节-035.jpg081110-菊花节-035"/>
          <p:cNvPicPr>
            <a:picLocks noGrp="1" noChangeAspect="1"/>
          </p:cNvPicPr>
          <p:nvPr>
            <p:ph type="pic" sz="quarter" idx="16"/>
          </p:nvPr>
        </p:nvPicPr>
        <p:blipFill>
          <a:blip r:embed="rId4" cstate="screen">
            <a:extLst>
              <a:ext uri="{28A0092B-C50C-407E-A947-70E740481C1C}">
                <a14:useLocalDpi xmlns:a14="http://schemas.microsoft.com/office/drawing/2010/main"/>
              </a:ext>
            </a:extLst>
          </a:blip>
          <a:srcRect/>
          <a:stretch>
            <a:fillRect/>
          </a:stretch>
        </p:blipFill>
        <p:spPr>
          <a:xfrm>
            <a:off x="8134985" y="1732280"/>
            <a:ext cx="3721100" cy="2338070"/>
          </a:xfrm>
        </p:spPr>
      </p:pic>
      <p:sp>
        <p:nvSpPr>
          <p:cNvPr id="14" name="矩形 1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4510331" y="4239731"/>
            <a:ext cx="3152063" cy="420370"/>
          </a:xfrm>
          <a:prstGeom prst="rect">
            <a:avLst/>
          </a:prstGeom>
        </p:spPr>
        <p:txBody>
          <a:bodyPr wrap="square">
            <a:spAutoFit/>
          </a:bodyPr>
          <a:lstStyle/>
          <a:p>
            <a:pPr lvl="0" algn="ctr"/>
            <a:r>
              <a:rPr lang="zh-CN" altLang="en-US" sz="2135">
                <a:solidFill>
                  <a:srgbClr val="0D1B24"/>
                </a:solidFill>
                <a:latin typeface="微软雅黑" panose="020B0502040204020203" charset="-122"/>
                <a:ea typeface="微软雅黑" panose="020B0502040204020203" charset="-122"/>
              </a:rPr>
              <a:t>课程内容</a:t>
            </a:r>
          </a:p>
        </p:txBody>
      </p:sp>
      <p:sp>
        <p:nvSpPr>
          <p:cNvPr id="15" name="矩形 14"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nvSpPr>
        <p:spPr>
          <a:xfrm>
            <a:off x="731691" y="4612055"/>
            <a:ext cx="2887413" cy="1271270"/>
          </a:xfrm>
          <a:prstGeom prst="rect">
            <a:avLst/>
          </a:prstGeom>
        </p:spPr>
        <p:txBody>
          <a:bodyPr wrap="square">
            <a:spAutoFit/>
          </a:bodyPr>
          <a:lstStyle/>
          <a:p>
            <a:pPr algn="just">
              <a:lnSpc>
                <a:spcPct val="160000"/>
              </a:lnSpc>
            </a:pPr>
            <a:r>
              <a:rPr lang="zh-CN" altLang="en-US" sz="12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lang="zh-CN" altLang="en-US" sz="1200" noProof="0">
              <a:ln>
                <a:noFill/>
              </a:ln>
              <a:solidFill>
                <a:srgbClr val="0D1B24"/>
              </a:solidFill>
              <a:effectLst/>
              <a:uLnTx/>
              <a:uFillTx/>
              <a:latin typeface="微软雅黑 Light" panose="020B0502040204020203" charset="-122"/>
              <a:ea typeface="微软雅黑 Light" panose="020B0502040204020203" charset="-122"/>
              <a:cs typeface="+mn-ea"/>
              <a:sym typeface="+mn-ea"/>
            </a:endParaRPr>
          </a:p>
        </p:txBody>
      </p:sp>
      <p:sp>
        <p:nvSpPr>
          <p:cNvPr id="16" name="矩形 1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599366" y="4239731"/>
            <a:ext cx="3152063" cy="420370"/>
          </a:xfrm>
          <a:prstGeom prst="rect">
            <a:avLst/>
          </a:prstGeom>
        </p:spPr>
        <p:txBody>
          <a:bodyPr wrap="square">
            <a:spAutoFit/>
          </a:bodyPr>
          <a:lstStyle/>
          <a:p>
            <a:pPr lvl="0" algn="ctr"/>
            <a:r>
              <a:rPr lang="zh-CN" altLang="en-US" sz="2135">
                <a:solidFill>
                  <a:srgbClr val="0D1B24"/>
                </a:solidFill>
                <a:latin typeface="微软雅黑" panose="020B0502040204020203" charset="-122"/>
                <a:ea typeface="微软雅黑" panose="020B0502040204020203" charset="-122"/>
              </a:rPr>
              <a:t>课程内容</a:t>
            </a:r>
            <a:endParaRPr lang="en-US" altLang="zh-CN" sz="2135">
              <a:solidFill>
                <a:srgbClr val="0D1B24"/>
              </a:solidFill>
              <a:latin typeface="微软雅黑" panose="020B0502040204020203" charset="-122"/>
              <a:ea typeface="微软雅黑" panose="020B0502040204020203" charset="-122"/>
            </a:endParaRPr>
          </a:p>
        </p:txBody>
      </p:sp>
      <p:sp>
        <p:nvSpPr>
          <p:cNvPr id="26" name="矩形 25"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nvSpPr>
        <p:spPr>
          <a:xfrm>
            <a:off x="4656626" y="4612690"/>
            <a:ext cx="2887413" cy="1271270"/>
          </a:xfrm>
          <a:prstGeom prst="rect">
            <a:avLst/>
          </a:prstGeom>
        </p:spPr>
        <p:txBody>
          <a:bodyPr wrap="square">
            <a:spAutoFit/>
          </a:bodyPr>
          <a:lstStyle/>
          <a:p>
            <a:pPr algn="just">
              <a:lnSpc>
                <a:spcPct val="160000"/>
              </a:lnSpc>
            </a:pPr>
            <a:r>
              <a:rPr lang="zh-CN" altLang="en-US" sz="12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lang="zh-CN" altLang="en-US" sz="1200" noProof="0">
              <a:ln>
                <a:noFill/>
              </a:ln>
              <a:solidFill>
                <a:srgbClr val="0D1B24"/>
              </a:solidFill>
              <a:effectLst/>
              <a:uLnTx/>
              <a:uFillTx/>
              <a:latin typeface="微软雅黑 Light" panose="020B0502040204020203" charset="-122"/>
              <a:ea typeface="微软雅黑 Light" panose="020B0502040204020203" charset="-122"/>
              <a:cs typeface="+mn-ea"/>
              <a:sym typeface="+mn-ea"/>
            </a:endParaRPr>
          </a:p>
        </p:txBody>
      </p:sp>
      <p:sp>
        <p:nvSpPr>
          <p:cNvPr id="27" name="矩形 26" descr="e7d195523061f1c09e9d68d7cf438b91ef959ecb14fc25d26BBA7F7DBC18E55DFF4014AF651F0BF2569D4B6C1DA7F1A4683A481403BD872FC687266AD13265C1DE7C373772FD8728ABDD69ADD03BFF5BE2862BC891DBB79E10DB513E374AE534FA998B5905FE5628651D9625737F40972089C532E5406DDB64F9FF52DCC7F4E0E52573EB41B30AC074A5450FD255FE64"/>
          <p:cNvSpPr/>
          <p:nvPr/>
        </p:nvSpPr>
        <p:spPr>
          <a:xfrm>
            <a:off x="8612505" y="4612640"/>
            <a:ext cx="2887980" cy="1271270"/>
          </a:xfrm>
          <a:prstGeom prst="rect">
            <a:avLst/>
          </a:prstGeom>
        </p:spPr>
        <p:txBody>
          <a:bodyPr wrap="square">
            <a:spAutoFit/>
          </a:bodyPr>
          <a:lstStyle/>
          <a:p>
            <a:pPr algn="just">
              <a:lnSpc>
                <a:spcPct val="160000"/>
              </a:lnSpc>
            </a:pPr>
            <a:r>
              <a:rPr lang="zh-CN" altLang="en-US" sz="12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a:t>
            </a:r>
            <a:endParaRPr lang="zh-CN" altLang="en-US" sz="1200" noProof="0">
              <a:ln>
                <a:noFill/>
              </a:ln>
              <a:solidFill>
                <a:srgbClr val="0D1B24"/>
              </a:solidFill>
              <a:effectLst/>
              <a:uLnTx/>
              <a:uFillTx/>
              <a:latin typeface="微软雅黑 Light" panose="020B0502040204020203" charset="-122"/>
              <a:ea typeface="微软雅黑 Light" panose="020B0502040204020203" charset="-122"/>
              <a:cs typeface="+mn-ea"/>
              <a:sym typeface="+mn-ea"/>
            </a:endParaRPr>
          </a:p>
        </p:txBody>
      </p:sp>
      <p:pic>
        <p:nvPicPr>
          <p:cNvPr id="6" name="图片 5" descr="20181113-上大校园-293"/>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224655" y="1732280"/>
            <a:ext cx="3731260" cy="2338070"/>
          </a:xfrm>
          <a:prstGeom prst="rect">
            <a:avLst/>
          </a:prstGeom>
        </p:spPr>
      </p:pic>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37211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5"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10" name="直接连接符 9"/>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
        <p:nvSpPr>
          <p:cNvPr id="13" name="任意多边形: 形状 123"/>
          <p:cNvSpPr/>
          <p:nvPr/>
        </p:nvSpPr>
        <p:spPr>
          <a:xfrm flipH="1">
            <a:off x="8134985" y="1732280"/>
            <a:ext cx="3699510" cy="2338705"/>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占位符 2"/>
          <p:cNvSpPr>
            <a:spLocks noGrp="1"/>
          </p:cNvSpPr>
          <p:nvPr>
            <p:ph type="pic" sz="quarter" idx="14"/>
          </p:nvPr>
        </p:nvSpPr>
        <p:spPr/>
      </p:sp>
      <p:pic>
        <p:nvPicPr>
          <p:cNvPr id="17" name="图片 16" descr="WechatIMG1916"/>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a:xfrm>
            <a:off x="328930" y="1714500"/>
            <a:ext cx="3721100" cy="2338070"/>
          </a:xfrm>
          <a:prstGeom prst="rect">
            <a:avLst/>
          </a:prstGeom>
        </p:spPr>
      </p:pic>
      <p:sp>
        <p:nvSpPr>
          <p:cNvPr id="18" name="任意多边形: 形状 123"/>
          <p:cNvSpPr/>
          <p:nvPr/>
        </p:nvSpPr>
        <p:spPr>
          <a:xfrm flipH="1">
            <a:off x="339725" y="1713865"/>
            <a:ext cx="3699510" cy="2338705"/>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矩形 35" descr="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
          <p:cNvSpPr/>
          <p:nvPr/>
        </p:nvSpPr>
        <p:spPr>
          <a:xfrm>
            <a:off x="476036" y="2994575"/>
            <a:ext cx="5792199" cy="2745740"/>
          </a:xfrm>
          <a:prstGeom prst="rect">
            <a:avLst/>
          </a:prstGeom>
          <a:ln>
            <a:noFill/>
          </a:ln>
        </p:spPr>
        <p:txBody>
          <a:bodyPr wrap="square">
            <a:spAutoFit/>
          </a:bodyPr>
          <a:lstStyle/>
          <a:p>
            <a:pPr algn="just">
              <a:lnSpc>
                <a:spcPct val="160000"/>
              </a:lnSpc>
            </a:pPr>
            <a:r>
              <a:rPr lang="zh-CN" altLang="en-US" sz="12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lang="zh-CN" altLang="en-US" sz="1200" noProof="0">
              <a:ln>
                <a:noFill/>
              </a:ln>
              <a:solidFill>
                <a:srgbClr val="0D1B24"/>
              </a:solidFill>
              <a:effectLst/>
              <a:uLnTx/>
              <a:uFillTx/>
              <a:latin typeface="微软雅黑 Light" panose="020B0502040204020203" charset="-122"/>
              <a:ea typeface="微软雅黑 Light" panose="020B0502040204020203" charset="-122"/>
              <a:cs typeface="+mn-ea"/>
              <a:sym typeface="+mn-ea"/>
            </a:endParaRPr>
          </a:p>
          <a:p>
            <a:pPr algn="just">
              <a:lnSpc>
                <a:spcPct val="160000"/>
              </a:lnSpc>
            </a:pPr>
            <a:r>
              <a:rPr lang="zh-CN" altLang="en-US" sz="12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lang="zh-CN" altLang="en-US" sz="1200" noProof="0">
              <a:ln>
                <a:noFill/>
              </a:ln>
              <a:solidFill>
                <a:srgbClr val="0D1B24"/>
              </a:solidFill>
              <a:effectLst/>
              <a:uLnTx/>
              <a:uFillTx/>
              <a:latin typeface="微软雅黑 Light" panose="020B0502040204020203" charset="-122"/>
              <a:ea typeface="微软雅黑 Light" panose="020B0502040204020203" charset="-122"/>
              <a:cs typeface="+mn-ea"/>
              <a:sym typeface="+mn-ea"/>
            </a:endParaRPr>
          </a:p>
          <a:p>
            <a:pPr algn="just">
              <a:lnSpc>
                <a:spcPct val="160000"/>
              </a:lnSpc>
            </a:pPr>
            <a:endParaRPr lang="zh-CN" altLang="en-US" sz="1200" kern="0" noProof="0">
              <a:ln>
                <a:noFill/>
              </a:ln>
              <a:solidFill>
                <a:schemeClr val="tx1">
                  <a:lumMod val="65000"/>
                  <a:lumOff val="35000"/>
                </a:schemeClr>
              </a:solidFill>
              <a:effectLst/>
              <a:uLnTx/>
              <a:uFillTx/>
              <a:latin typeface="微软雅黑 Light" panose="020B0502040204020203" charset="-122"/>
              <a:ea typeface="微软雅黑 Light" panose="020B0502040204020203" charset="-122"/>
              <a:cs typeface="Arial" panose="020B0704020202090204" pitchFamily="34" charset="0"/>
              <a:sym typeface="+mn-ea"/>
            </a:endParaRPr>
          </a:p>
        </p:txBody>
      </p:sp>
      <p:sp>
        <p:nvSpPr>
          <p:cNvPr id="37" name="矩形 36" descr="e7d195523061f1c09e9d68d7cf438b91ef959ecb14fc25d26BBA7F7DBC18E55DFF4014AF651F0BF2569D4B6C1DA7F1A4683A481403BD872FC687266AD13265C1DE7C373772FD8728ABDD69ADD03BFF5BE2862BC891DBB79E6271C523B50035A2CAFCFDA2729CC2527905CAFBB84E1BD1700ED9E35ACEE7B1711C15BF73E4D2253A451BB0383DCD5B26FC872F4959E462"/>
          <p:cNvSpPr/>
          <p:nvPr/>
        </p:nvSpPr>
        <p:spPr>
          <a:xfrm>
            <a:off x="456610" y="2459239"/>
            <a:ext cx="4638269" cy="521970"/>
          </a:xfrm>
          <a:prstGeom prst="rect">
            <a:avLst/>
          </a:prstGeom>
          <a:ln>
            <a:noFill/>
          </a:ln>
        </p:spPr>
        <p:txBody>
          <a:bodyPr wrap="square">
            <a:spAutoFit/>
          </a:bodyPr>
          <a:lstStyle/>
          <a:p>
            <a:pPr lvl="0" algn="l"/>
            <a:r>
              <a:rPr lang="zh-CN" altLang="en-US" sz="2800">
                <a:solidFill>
                  <a:srgbClr val="0D1B24"/>
                </a:solidFill>
                <a:latin typeface="微软雅黑 Light" panose="020B0502040204020203" charset="-122"/>
                <a:ea typeface="微软雅黑 Light" panose="020B0502040204020203" charset="-122"/>
                <a:sym typeface="+mn-ea"/>
              </a:rPr>
              <a:t>课程内容</a:t>
            </a:r>
          </a:p>
        </p:txBody>
      </p:sp>
      <p:grpSp>
        <p:nvGrpSpPr>
          <p:cNvPr id="30" name="组合 29"/>
          <p:cNvGrpSpPr/>
          <p:nvPr/>
        </p:nvGrpSpPr>
        <p:grpSpPr>
          <a:xfrm>
            <a:off x="7610764" y="1486846"/>
            <a:ext cx="4051684" cy="4876800"/>
            <a:chOff x="-554177" y="1200727"/>
            <a:chExt cx="4996873" cy="3362037"/>
          </a:xfrm>
          <a:blipFill dpi="0" rotWithShape="1">
            <a:blip r:embed="rId4"/>
            <a:srcRect/>
            <a:stretch>
              <a:fillRect/>
            </a:stretch>
          </a:blipFill>
        </p:grpSpPr>
        <p:sp>
          <p:nvSpPr>
            <p:cNvPr id="31" name="矩形: 圆角 30"/>
            <p:cNvSpPr/>
            <p:nvPr userDrawn="1"/>
          </p:nvSpPr>
          <p:spPr>
            <a:xfrm>
              <a:off x="187811" y="1200727"/>
              <a:ext cx="544945" cy="336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2" name="矩形: 圆角 31"/>
            <p:cNvSpPr/>
            <p:nvPr userDrawn="1"/>
          </p:nvSpPr>
          <p:spPr>
            <a:xfrm>
              <a:off x="929799" y="1593273"/>
              <a:ext cx="544945" cy="257694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3" name="矩形: 圆角 32"/>
            <p:cNvSpPr/>
            <p:nvPr userDrawn="1"/>
          </p:nvSpPr>
          <p:spPr>
            <a:xfrm>
              <a:off x="1671787" y="1200727"/>
              <a:ext cx="544945" cy="336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4" name="矩形: 圆角 33"/>
            <p:cNvSpPr/>
            <p:nvPr userDrawn="1"/>
          </p:nvSpPr>
          <p:spPr>
            <a:xfrm>
              <a:off x="2413775" y="1593273"/>
              <a:ext cx="544945" cy="257694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矩形: 圆角 34"/>
            <p:cNvSpPr/>
            <p:nvPr userDrawn="1"/>
          </p:nvSpPr>
          <p:spPr>
            <a:xfrm>
              <a:off x="3155763" y="1200727"/>
              <a:ext cx="544945" cy="336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8" name="矩形: 圆角 37"/>
            <p:cNvSpPr/>
            <p:nvPr userDrawn="1"/>
          </p:nvSpPr>
          <p:spPr>
            <a:xfrm>
              <a:off x="-554177" y="1593273"/>
              <a:ext cx="544945" cy="257694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9" name="矩形: 圆角 48"/>
            <p:cNvSpPr/>
            <p:nvPr userDrawn="1"/>
          </p:nvSpPr>
          <p:spPr>
            <a:xfrm>
              <a:off x="3897751" y="1593273"/>
              <a:ext cx="544945" cy="257694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2"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549275" y="492760"/>
            <a:ext cx="1214755" cy="482600"/>
            <a:chOff x="3768308" y="2508637"/>
            <a:chExt cx="4655383" cy="1847076"/>
          </a:xfrm>
          <a:solidFill>
            <a:srgbClr val="064480"/>
          </a:solidFill>
        </p:grpSpPr>
        <p:grpSp>
          <p:nvGrpSpPr>
            <p:cNvPr id="3" name="iSḻïḋe"/>
            <p:cNvGrpSpPr/>
            <p:nvPr/>
          </p:nvGrpSpPr>
          <p:grpSpPr>
            <a:xfrm>
              <a:off x="5528397" y="3806230"/>
              <a:ext cx="2860508" cy="275467"/>
              <a:chOff x="4851400" y="4251325"/>
              <a:chExt cx="6264276" cy="603251"/>
            </a:xfrm>
            <a:grpFill/>
          </p:grpSpPr>
          <p:sp>
            <p:nvSpPr>
              <p:cNvPr id="4"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6"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7"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8"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9"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0"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2"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3"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4"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5"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6"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8"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2"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6"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7"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8"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29"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9"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0"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41" name="îSľîdè"/>
            <p:cNvGrpSpPr/>
            <p:nvPr/>
          </p:nvGrpSpPr>
          <p:grpSpPr>
            <a:xfrm>
              <a:off x="5487799" y="2810201"/>
              <a:ext cx="2935892" cy="808278"/>
              <a:chOff x="4762500" y="2070100"/>
              <a:chExt cx="6429376" cy="1770063"/>
            </a:xfrm>
            <a:grpFill/>
          </p:grpSpPr>
          <p:sp>
            <p:nvSpPr>
              <p:cNvPr id="42"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3"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4"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5"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6"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7"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8"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52" name="íṥļïḑê"/>
            <p:cNvGrpSpPr/>
            <p:nvPr/>
          </p:nvGrpSpPr>
          <p:grpSpPr>
            <a:xfrm>
              <a:off x="3768308" y="2508637"/>
              <a:ext cx="1469396" cy="1847076"/>
              <a:chOff x="996950" y="1409700"/>
              <a:chExt cx="3217863" cy="4044950"/>
            </a:xfrm>
            <a:grpFill/>
          </p:grpSpPr>
          <p:sp>
            <p:nvSpPr>
              <p:cNvPr id="53"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5"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6"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2"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5"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6"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8"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9"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0"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1"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2"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3"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4"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8"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9"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0"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1"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2"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3"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4"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5"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6"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7"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8"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9"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40"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41"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17"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19" name="直接连接符 18"/>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任意多边形: 形状 61"/>
          <p:cNvSpPr/>
          <p:nvPr/>
        </p:nvSpPr>
        <p:spPr>
          <a:xfrm>
            <a:off x="0" y="-12700"/>
            <a:ext cx="12192635" cy="6858000"/>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blipFill rotWithShape="1">
            <a:blip r:embed="rId3"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任意多边形: 形状 123"/>
          <p:cNvSpPr/>
          <p:nvPr/>
        </p:nvSpPr>
        <p:spPr>
          <a:xfrm flipH="1">
            <a:off x="635" y="50"/>
            <a:ext cx="12192000" cy="6858000"/>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4757236" y="1067715"/>
            <a:ext cx="3272379" cy="2410528"/>
            <a:chOff x="4900070" y="1220183"/>
            <a:chExt cx="3272379" cy="2410528"/>
          </a:xfrm>
        </p:grpSpPr>
        <p:sp>
          <p:nvSpPr>
            <p:cNvPr id="26" name="矩形: 圆角 25"/>
            <p:cNvSpPr/>
            <p:nvPr/>
          </p:nvSpPr>
          <p:spPr>
            <a:xfrm>
              <a:off x="4900070" y="1290712"/>
              <a:ext cx="3272379" cy="2339999"/>
            </a:xfrm>
            <a:prstGeom prst="roundRect">
              <a:avLst>
                <a:gd name="adj" fmla="val 41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52" name="Freeform 143"/>
            <p:cNvSpPr>
              <a:spLocks noEditPoints="1"/>
            </p:cNvSpPr>
            <p:nvPr/>
          </p:nvSpPr>
          <p:spPr bwMode="auto">
            <a:xfrm>
              <a:off x="5167610" y="1450975"/>
              <a:ext cx="549275" cy="554038"/>
            </a:xfrm>
            <a:custGeom>
              <a:avLst/>
              <a:gdLst>
                <a:gd name="T0" fmla="*/ 104 w 161"/>
                <a:gd name="T1" fmla="*/ 99 h 161"/>
                <a:gd name="T2" fmla="*/ 95 w 161"/>
                <a:gd name="T3" fmla="*/ 78 h 161"/>
                <a:gd name="T4" fmla="*/ 79 w 161"/>
                <a:gd name="T5" fmla="*/ 58 h 161"/>
                <a:gd name="T6" fmla="*/ 49 w 161"/>
                <a:gd name="T7" fmla="*/ 62 h 161"/>
                <a:gd name="T8" fmla="*/ 25 w 161"/>
                <a:gd name="T9" fmla="*/ 66 h 161"/>
                <a:gd name="T10" fmla="*/ 5 w 161"/>
                <a:gd name="T11" fmla="*/ 82 h 161"/>
                <a:gd name="T12" fmla="*/ 9 w 161"/>
                <a:gd name="T13" fmla="*/ 112 h 161"/>
                <a:gd name="T14" fmla="*/ 13 w 161"/>
                <a:gd name="T15" fmla="*/ 136 h 161"/>
                <a:gd name="T16" fmla="*/ 29 w 161"/>
                <a:gd name="T17" fmla="*/ 156 h 161"/>
                <a:gd name="T18" fmla="*/ 49 w 161"/>
                <a:gd name="T19" fmla="*/ 152 h 161"/>
                <a:gd name="T20" fmla="*/ 79 w 161"/>
                <a:gd name="T21" fmla="*/ 156 h 161"/>
                <a:gd name="T22" fmla="*/ 95 w 161"/>
                <a:gd name="T23" fmla="*/ 136 h 161"/>
                <a:gd name="T24" fmla="*/ 96 w 161"/>
                <a:gd name="T25" fmla="*/ 129 h 161"/>
                <a:gd name="T26" fmla="*/ 75 w 161"/>
                <a:gd name="T27" fmla="*/ 144 h 161"/>
                <a:gd name="T28" fmla="*/ 59 w 161"/>
                <a:gd name="T29" fmla="*/ 144 h 161"/>
                <a:gd name="T30" fmla="*/ 32 w 161"/>
                <a:gd name="T31" fmla="*/ 149 h 161"/>
                <a:gd name="T32" fmla="*/ 17 w 161"/>
                <a:gd name="T33" fmla="*/ 128 h 161"/>
                <a:gd name="T34" fmla="*/ 17 w 161"/>
                <a:gd name="T35" fmla="*/ 112 h 161"/>
                <a:gd name="T36" fmla="*/ 12 w 161"/>
                <a:gd name="T37" fmla="*/ 85 h 161"/>
                <a:gd name="T38" fmla="*/ 33 w 161"/>
                <a:gd name="T39" fmla="*/ 70 h 161"/>
                <a:gd name="T40" fmla="*/ 49 w 161"/>
                <a:gd name="T41" fmla="*/ 70 h 161"/>
                <a:gd name="T42" fmla="*/ 76 w 161"/>
                <a:gd name="T43" fmla="*/ 65 h 161"/>
                <a:gd name="T44" fmla="*/ 91 w 161"/>
                <a:gd name="T45" fmla="*/ 86 h 161"/>
                <a:gd name="T46" fmla="*/ 91 w 161"/>
                <a:gd name="T47" fmla="*/ 102 h 161"/>
                <a:gd name="T48" fmla="*/ 96 w 161"/>
                <a:gd name="T49" fmla="*/ 129 h 161"/>
                <a:gd name="T50" fmla="*/ 31 w 161"/>
                <a:gd name="T51" fmla="*/ 116 h 161"/>
                <a:gd name="T52" fmla="*/ 77 w 161"/>
                <a:gd name="T53" fmla="*/ 98 h 161"/>
                <a:gd name="T54" fmla="*/ 47 w 161"/>
                <a:gd name="T55" fmla="*/ 91 h 161"/>
                <a:gd name="T56" fmla="*/ 156 w 161"/>
                <a:gd name="T57" fmla="*/ 32 h 161"/>
                <a:gd name="T58" fmla="*/ 152 w 161"/>
                <a:gd name="T59" fmla="*/ 14 h 161"/>
                <a:gd name="T60" fmla="*/ 130 w 161"/>
                <a:gd name="T61" fmla="*/ 9 h 161"/>
                <a:gd name="T62" fmla="*/ 111 w 161"/>
                <a:gd name="T63" fmla="*/ 5 h 161"/>
                <a:gd name="T64" fmla="*/ 94 w 161"/>
                <a:gd name="T65" fmla="*/ 9 h 161"/>
                <a:gd name="T66" fmla="*/ 88 w 161"/>
                <a:gd name="T67" fmla="*/ 31 h 161"/>
                <a:gd name="T68" fmla="*/ 85 w 161"/>
                <a:gd name="T69" fmla="*/ 50 h 161"/>
                <a:gd name="T70" fmla="*/ 89 w 161"/>
                <a:gd name="T71" fmla="*/ 67 h 161"/>
                <a:gd name="T72" fmla="*/ 111 w 161"/>
                <a:gd name="T73" fmla="*/ 73 h 161"/>
                <a:gd name="T74" fmla="*/ 129 w 161"/>
                <a:gd name="T75" fmla="*/ 76 h 161"/>
                <a:gd name="T76" fmla="*/ 147 w 161"/>
                <a:gd name="T77" fmla="*/ 72 h 161"/>
                <a:gd name="T78" fmla="*/ 152 w 161"/>
                <a:gd name="T79" fmla="*/ 50 h 161"/>
                <a:gd name="T80" fmla="*/ 156 w 161"/>
                <a:gd name="T81" fmla="*/ 32 h 161"/>
                <a:gd name="T82" fmla="*/ 144 w 161"/>
                <a:gd name="T83" fmla="*/ 54 h 161"/>
                <a:gd name="T84" fmla="*/ 140 w 161"/>
                <a:gd name="T85" fmla="*/ 64 h 161"/>
                <a:gd name="T86" fmla="*/ 123 w 161"/>
                <a:gd name="T87" fmla="*/ 74 h 161"/>
                <a:gd name="T88" fmla="*/ 107 w 161"/>
                <a:gd name="T89" fmla="*/ 64 h 161"/>
                <a:gd name="T90" fmla="*/ 97 w 161"/>
                <a:gd name="T91" fmla="*/ 60 h 161"/>
                <a:gd name="T92" fmla="*/ 87 w 161"/>
                <a:gd name="T93" fmla="*/ 43 h 161"/>
                <a:gd name="T94" fmla="*/ 97 w 161"/>
                <a:gd name="T95" fmla="*/ 28 h 161"/>
                <a:gd name="T96" fmla="*/ 101 w 161"/>
                <a:gd name="T97" fmla="*/ 17 h 161"/>
                <a:gd name="T98" fmla="*/ 118 w 161"/>
                <a:gd name="T99" fmla="*/ 7 h 161"/>
                <a:gd name="T100" fmla="*/ 133 w 161"/>
                <a:gd name="T101" fmla="*/ 17 h 161"/>
                <a:gd name="T102" fmla="*/ 144 w 161"/>
                <a:gd name="T103" fmla="*/ 21 h 161"/>
                <a:gd name="T104" fmla="*/ 154 w 161"/>
                <a:gd name="T105" fmla="*/ 38 h 161"/>
                <a:gd name="T106" fmla="*/ 120 w 161"/>
                <a:gd name="T107" fmla="*/ 55 h 161"/>
                <a:gd name="T108" fmla="*/ 112 w 161"/>
                <a:gd name="T109" fmla="*/ 4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161">
                  <a:moveTo>
                    <a:pt x="104" y="115"/>
                  </a:moveTo>
                  <a:cubicBezTo>
                    <a:pt x="102" y="114"/>
                    <a:pt x="100" y="113"/>
                    <a:pt x="99" y="112"/>
                  </a:cubicBezTo>
                  <a:cubicBezTo>
                    <a:pt x="99" y="109"/>
                    <a:pt x="99" y="105"/>
                    <a:pt x="99" y="102"/>
                  </a:cubicBezTo>
                  <a:cubicBezTo>
                    <a:pt x="100" y="101"/>
                    <a:pt x="102" y="100"/>
                    <a:pt x="104" y="99"/>
                  </a:cubicBezTo>
                  <a:cubicBezTo>
                    <a:pt x="107" y="97"/>
                    <a:pt x="108" y="94"/>
                    <a:pt x="106" y="90"/>
                  </a:cubicBezTo>
                  <a:cubicBezTo>
                    <a:pt x="106" y="90"/>
                    <a:pt x="106" y="90"/>
                    <a:pt x="106" y="90"/>
                  </a:cubicBezTo>
                  <a:cubicBezTo>
                    <a:pt x="103" y="82"/>
                    <a:pt x="103" y="82"/>
                    <a:pt x="103" y="82"/>
                  </a:cubicBezTo>
                  <a:cubicBezTo>
                    <a:pt x="102" y="79"/>
                    <a:pt x="98" y="77"/>
                    <a:pt x="95" y="78"/>
                  </a:cubicBezTo>
                  <a:cubicBezTo>
                    <a:pt x="93" y="78"/>
                    <a:pt x="91" y="79"/>
                    <a:pt x="89" y="79"/>
                  </a:cubicBezTo>
                  <a:cubicBezTo>
                    <a:pt x="87" y="76"/>
                    <a:pt x="85" y="74"/>
                    <a:pt x="82" y="72"/>
                  </a:cubicBezTo>
                  <a:cubicBezTo>
                    <a:pt x="82" y="70"/>
                    <a:pt x="83" y="68"/>
                    <a:pt x="83" y="66"/>
                  </a:cubicBezTo>
                  <a:cubicBezTo>
                    <a:pt x="84" y="63"/>
                    <a:pt x="82" y="59"/>
                    <a:pt x="79" y="58"/>
                  </a:cubicBezTo>
                  <a:cubicBezTo>
                    <a:pt x="71" y="55"/>
                    <a:pt x="71" y="55"/>
                    <a:pt x="71" y="55"/>
                  </a:cubicBezTo>
                  <a:cubicBezTo>
                    <a:pt x="67" y="53"/>
                    <a:pt x="64" y="54"/>
                    <a:pt x="62" y="57"/>
                  </a:cubicBezTo>
                  <a:cubicBezTo>
                    <a:pt x="61" y="59"/>
                    <a:pt x="60" y="61"/>
                    <a:pt x="59" y="62"/>
                  </a:cubicBezTo>
                  <a:cubicBezTo>
                    <a:pt x="56" y="62"/>
                    <a:pt x="52" y="62"/>
                    <a:pt x="49" y="62"/>
                  </a:cubicBezTo>
                  <a:cubicBezTo>
                    <a:pt x="48" y="61"/>
                    <a:pt x="47" y="59"/>
                    <a:pt x="46" y="57"/>
                  </a:cubicBezTo>
                  <a:cubicBezTo>
                    <a:pt x="44" y="54"/>
                    <a:pt x="41" y="53"/>
                    <a:pt x="37" y="55"/>
                  </a:cubicBezTo>
                  <a:cubicBezTo>
                    <a:pt x="29" y="58"/>
                    <a:pt x="29" y="58"/>
                    <a:pt x="29" y="58"/>
                  </a:cubicBezTo>
                  <a:cubicBezTo>
                    <a:pt x="26" y="59"/>
                    <a:pt x="24" y="63"/>
                    <a:pt x="25" y="66"/>
                  </a:cubicBezTo>
                  <a:cubicBezTo>
                    <a:pt x="25" y="68"/>
                    <a:pt x="26" y="70"/>
                    <a:pt x="26" y="72"/>
                  </a:cubicBezTo>
                  <a:cubicBezTo>
                    <a:pt x="23" y="74"/>
                    <a:pt x="21" y="76"/>
                    <a:pt x="19" y="79"/>
                  </a:cubicBezTo>
                  <a:cubicBezTo>
                    <a:pt x="17" y="79"/>
                    <a:pt x="15" y="78"/>
                    <a:pt x="13" y="78"/>
                  </a:cubicBezTo>
                  <a:cubicBezTo>
                    <a:pt x="10" y="77"/>
                    <a:pt x="6" y="79"/>
                    <a:pt x="5" y="82"/>
                  </a:cubicBezTo>
                  <a:cubicBezTo>
                    <a:pt x="2" y="90"/>
                    <a:pt x="2" y="90"/>
                    <a:pt x="2" y="90"/>
                  </a:cubicBezTo>
                  <a:cubicBezTo>
                    <a:pt x="0" y="94"/>
                    <a:pt x="1" y="97"/>
                    <a:pt x="4" y="99"/>
                  </a:cubicBezTo>
                  <a:cubicBezTo>
                    <a:pt x="6" y="100"/>
                    <a:pt x="8" y="101"/>
                    <a:pt x="9" y="102"/>
                  </a:cubicBezTo>
                  <a:cubicBezTo>
                    <a:pt x="9" y="105"/>
                    <a:pt x="9" y="109"/>
                    <a:pt x="9" y="112"/>
                  </a:cubicBezTo>
                  <a:cubicBezTo>
                    <a:pt x="8" y="113"/>
                    <a:pt x="6" y="114"/>
                    <a:pt x="4" y="115"/>
                  </a:cubicBezTo>
                  <a:cubicBezTo>
                    <a:pt x="1" y="117"/>
                    <a:pt x="0" y="120"/>
                    <a:pt x="2" y="124"/>
                  </a:cubicBezTo>
                  <a:cubicBezTo>
                    <a:pt x="5" y="132"/>
                    <a:pt x="5" y="132"/>
                    <a:pt x="5" y="132"/>
                  </a:cubicBezTo>
                  <a:cubicBezTo>
                    <a:pt x="6" y="135"/>
                    <a:pt x="10" y="137"/>
                    <a:pt x="13" y="136"/>
                  </a:cubicBezTo>
                  <a:cubicBezTo>
                    <a:pt x="15" y="136"/>
                    <a:pt x="17" y="135"/>
                    <a:pt x="19" y="135"/>
                  </a:cubicBezTo>
                  <a:cubicBezTo>
                    <a:pt x="21" y="138"/>
                    <a:pt x="23" y="140"/>
                    <a:pt x="26" y="142"/>
                  </a:cubicBezTo>
                  <a:cubicBezTo>
                    <a:pt x="26" y="144"/>
                    <a:pt x="25" y="146"/>
                    <a:pt x="25" y="148"/>
                  </a:cubicBezTo>
                  <a:cubicBezTo>
                    <a:pt x="24" y="151"/>
                    <a:pt x="26" y="155"/>
                    <a:pt x="29" y="156"/>
                  </a:cubicBezTo>
                  <a:cubicBezTo>
                    <a:pt x="37" y="159"/>
                    <a:pt x="37" y="159"/>
                    <a:pt x="37" y="159"/>
                  </a:cubicBezTo>
                  <a:cubicBezTo>
                    <a:pt x="38" y="160"/>
                    <a:pt x="39" y="160"/>
                    <a:pt x="40" y="160"/>
                  </a:cubicBezTo>
                  <a:cubicBezTo>
                    <a:pt x="42" y="160"/>
                    <a:pt x="45" y="159"/>
                    <a:pt x="46" y="157"/>
                  </a:cubicBezTo>
                  <a:cubicBezTo>
                    <a:pt x="47" y="155"/>
                    <a:pt x="48" y="153"/>
                    <a:pt x="49" y="152"/>
                  </a:cubicBezTo>
                  <a:cubicBezTo>
                    <a:pt x="52" y="152"/>
                    <a:pt x="56" y="152"/>
                    <a:pt x="59" y="152"/>
                  </a:cubicBezTo>
                  <a:cubicBezTo>
                    <a:pt x="60" y="153"/>
                    <a:pt x="61" y="155"/>
                    <a:pt x="62" y="157"/>
                  </a:cubicBezTo>
                  <a:cubicBezTo>
                    <a:pt x="64" y="160"/>
                    <a:pt x="67" y="161"/>
                    <a:pt x="71" y="159"/>
                  </a:cubicBezTo>
                  <a:cubicBezTo>
                    <a:pt x="79" y="156"/>
                    <a:pt x="79" y="156"/>
                    <a:pt x="79" y="156"/>
                  </a:cubicBezTo>
                  <a:cubicBezTo>
                    <a:pt x="82" y="155"/>
                    <a:pt x="84" y="151"/>
                    <a:pt x="83" y="148"/>
                  </a:cubicBezTo>
                  <a:cubicBezTo>
                    <a:pt x="83" y="146"/>
                    <a:pt x="82" y="144"/>
                    <a:pt x="82" y="142"/>
                  </a:cubicBezTo>
                  <a:cubicBezTo>
                    <a:pt x="85" y="140"/>
                    <a:pt x="87" y="138"/>
                    <a:pt x="89" y="135"/>
                  </a:cubicBezTo>
                  <a:cubicBezTo>
                    <a:pt x="91" y="135"/>
                    <a:pt x="93" y="136"/>
                    <a:pt x="95" y="136"/>
                  </a:cubicBezTo>
                  <a:cubicBezTo>
                    <a:pt x="98" y="137"/>
                    <a:pt x="102" y="135"/>
                    <a:pt x="103" y="132"/>
                  </a:cubicBezTo>
                  <a:cubicBezTo>
                    <a:pt x="106" y="124"/>
                    <a:pt x="106" y="124"/>
                    <a:pt x="106" y="124"/>
                  </a:cubicBezTo>
                  <a:cubicBezTo>
                    <a:pt x="108" y="120"/>
                    <a:pt x="107" y="117"/>
                    <a:pt x="104" y="115"/>
                  </a:cubicBezTo>
                  <a:close/>
                  <a:moveTo>
                    <a:pt x="96" y="129"/>
                  </a:moveTo>
                  <a:cubicBezTo>
                    <a:pt x="95" y="129"/>
                    <a:pt x="93" y="128"/>
                    <a:pt x="91" y="128"/>
                  </a:cubicBezTo>
                  <a:cubicBezTo>
                    <a:pt x="88" y="127"/>
                    <a:pt x="85" y="128"/>
                    <a:pt x="84" y="130"/>
                  </a:cubicBezTo>
                  <a:cubicBezTo>
                    <a:pt x="82" y="133"/>
                    <a:pt x="80" y="135"/>
                    <a:pt x="77" y="137"/>
                  </a:cubicBezTo>
                  <a:cubicBezTo>
                    <a:pt x="75" y="138"/>
                    <a:pt x="74" y="141"/>
                    <a:pt x="75" y="144"/>
                  </a:cubicBezTo>
                  <a:cubicBezTo>
                    <a:pt x="75" y="146"/>
                    <a:pt x="76" y="148"/>
                    <a:pt x="76" y="149"/>
                  </a:cubicBezTo>
                  <a:cubicBezTo>
                    <a:pt x="68" y="153"/>
                    <a:pt x="68" y="153"/>
                    <a:pt x="68" y="153"/>
                  </a:cubicBezTo>
                  <a:cubicBezTo>
                    <a:pt x="67" y="151"/>
                    <a:pt x="66" y="149"/>
                    <a:pt x="65" y="148"/>
                  </a:cubicBezTo>
                  <a:cubicBezTo>
                    <a:pt x="64" y="145"/>
                    <a:pt x="61" y="144"/>
                    <a:pt x="59" y="144"/>
                  </a:cubicBezTo>
                  <a:cubicBezTo>
                    <a:pt x="56" y="145"/>
                    <a:pt x="52" y="145"/>
                    <a:pt x="49" y="144"/>
                  </a:cubicBezTo>
                  <a:cubicBezTo>
                    <a:pt x="47" y="144"/>
                    <a:pt x="44" y="145"/>
                    <a:pt x="43" y="148"/>
                  </a:cubicBezTo>
                  <a:cubicBezTo>
                    <a:pt x="42" y="149"/>
                    <a:pt x="41" y="151"/>
                    <a:pt x="40" y="153"/>
                  </a:cubicBezTo>
                  <a:cubicBezTo>
                    <a:pt x="32" y="149"/>
                    <a:pt x="32" y="149"/>
                    <a:pt x="32" y="149"/>
                  </a:cubicBezTo>
                  <a:cubicBezTo>
                    <a:pt x="32" y="148"/>
                    <a:pt x="33" y="146"/>
                    <a:pt x="33" y="144"/>
                  </a:cubicBezTo>
                  <a:cubicBezTo>
                    <a:pt x="34" y="141"/>
                    <a:pt x="33" y="138"/>
                    <a:pt x="31" y="137"/>
                  </a:cubicBezTo>
                  <a:cubicBezTo>
                    <a:pt x="28" y="135"/>
                    <a:pt x="26" y="133"/>
                    <a:pt x="24" y="130"/>
                  </a:cubicBezTo>
                  <a:cubicBezTo>
                    <a:pt x="23" y="128"/>
                    <a:pt x="20" y="127"/>
                    <a:pt x="17" y="128"/>
                  </a:cubicBezTo>
                  <a:cubicBezTo>
                    <a:pt x="15" y="128"/>
                    <a:pt x="13" y="129"/>
                    <a:pt x="12" y="129"/>
                  </a:cubicBezTo>
                  <a:cubicBezTo>
                    <a:pt x="8" y="121"/>
                    <a:pt x="8" y="121"/>
                    <a:pt x="8" y="121"/>
                  </a:cubicBezTo>
                  <a:cubicBezTo>
                    <a:pt x="10" y="120"/>
                    <a:pt x="12" y="119"/>
                    <a:pt x="13" y="118"/>
                  </a:cubicBezTo>
                  <a:cubicBezTo>
                    <a:pt x="16" y="117"/>
                    <a:pt x="17" y="114"/>
                    <a:pt x="17" y="112"/>
                  </a:cubicBezTo>
                  <a:cubicBezTo>
                    <a:pt x="16" y="109"/>
                    <a:pt x="16" y="105"/>
                    <a:pt x="17" y="102"/>
                  </a:cubicBezTo>
                  <a:cubicBezTo>
                    <a:pt x="17" y="100"/>
                    <a:pt x="16" y="97"/>
                    <a:pt x="13" y="96"/>
                  </a:cubicBezTo>
                  <a:cubicBezTo>
                    <a:pt x="12" y="95"/>
                    <a:pt x="10" y="94"/>
                    <a:pt x="8" y="93"/>
                  </a:cubicBezTo>
                  <a:cubicBezTo>
                    <a:pt x="12" y="85"/>
                    <a:pt x="12" y="85"/>
                    <a:pt x="12" y="85"/>
                  </a:cubicBezTo>
                  <a:cubicBezTo>
                    <a:pt x="13" y="85"/>
                    <a:pt x="15" y="86"/>
                    <a:pt x="17" y="86"/>
                  </a:cubicBezTo>
                  <a:cubicBezTo>
                    <a:pt x="20" y="87"/>
                    <a:pt x="23" y="86"/>
                    <a:pt x="24" y="84"/>
                  </a:cubicBezTo>
                  <a:cubicBezTo>
                    <a:pt x="26" y="81"/>
                    <a:pt x="28" y="79"/>
                    <a:pt x="31" y="77"/>
                  </a:cubicBezTo>
                  <a:cubicBezTo>
                    <a:pt x="33" y="76"/>
                    <a:pt x="34" y="73"/>
                    <a:pt x="33" y="70"/>
                  </a:cubicBezTo>
                  <a:cubicBezTo>
                    <a:pt x="33" y="68"/>
                    <a:pt x="32" y="66"/>
                    <a:pt x="32" y="65"/>
                  </a:cubicBezTo>
                  <a:cubicBezTo>
                    <a:pt x="40" y="61"/>
                    <a:pt x="40" y="61"/>
                    <a:pt x="40" y="61"/>
                  </a:cubicBezTo>
                  <a:cubicBezTo>
                    <a:pt x="41" y="63"/>
                    <a:pt x="42" y="65"/>
                    <a:pt x="43" y="66"/>
                  </a:cubicBezTo>
                  <a:cubicBezTo>
                    <a:pt x="44" y="69"/>
                    <a:pt x="47" y="70"/>
                    <a:pt x="49" y="70"/>
                  </a:cubicBezTo>
                  <a:cubicBezTo>
                    <a:pt x="52" y="69"/>
                    <a:pt x="56" y="69"/>
                    <a:pt x="59" y="70"/>
                  </a:cubicBezTo>
                  <a:cubicBezTo>
                    <a:pt x="61" y="70"/>
                    <a:pt x="64" y="69"/>
                    <a:pt x="65" y="66"/>
                  </a:cubicBezTo>
                  <a:cubicBezTo>
                    <a:pt x="66" y="65"/>
                    <a:pt x="67" y="63"/>
                    <a:pt x="68" y="61"/>
                  </a:cubicBezTo>
                  <a:cubicBezTo>
                    <a:pt x="76" y="65"/>
                    <a:pt x="76" y="65"/>
                    <a:pt x="76" y="65"/>
                  </a:cubicBezTo>
                  <a:cubicBezTo>
                    <a:pt x="76" y="66"/>
                    <a:pt x="75" y="68"/>
                    <a:pt x="75" y="70"/>
                  </a:cubicBezTo>
                  <a:cubicBezTo>
                    <a:pt x="74" y="73"/>
                    <a:pt x="75" y="76"/>
                    <a:pt x="77" y="77"/>
                  </a:cubicBezTo>
                  <a:cubicBezTo>
                    <a:pt x="80" y="79"/>
                    <a:pt x="82" y="81"/>
                    <a:pt x="84" y="84"/>
                  </a:cubicBezTo>
                  <a:cubicBezTo>
                    <a:pt x="85" y="86"/>
                    <a:pt x="88" y="87"/>
                    <a:pt x="91" y="86"/>
                  </a:cubicBezTo>
                  <a:cubicBezTo>
                    <a:pt x="93" y="86"/>
                    <a:pt x="95" y="85"/>
                    <a:pt x="96" y="85"/>
                  </a:cubicBezTo>
                  <a:cubicBezTo>
                    <a:pt x="100" y="93"/>
                    <a:pt x="100" y="93"/>
                    <a:pt x="100" y="93"/>
                  </a:cubicBezTo>
                  <a:cubicBezTo>
                    <a:pt x="98" y="94"/>
                    <a:pt x="96" y="95"/>
                    <a:pt x="95" y="96"/>
                  </a:cubicBezTo>
                  <a:cubicBezTo>
                    <a:pt x="92" y="97"/>
                    <a:pt x="91" y="100"/>
                    <a:pt x="91" y="102"/>
                  </a:cubicBezTo>
                  <a:cubicBezTo>
                    <a:pt x="92" y="105"/>
                    <a:pt x="92" y="109"/>
                    <a:pt x="91" y="112"/>
                  </a:cubicBezTo>
                  <a:cubicBezTo>
                    <a:pt x="91" y="114"/>
                    <a:pt x="92" y="117"/>
                    <a:pt x="95" y="118"/>
                  </a:cubicBezTo>
                  <a:cubicBezTo>
                    <a:pt x="96" y="119"/>
                    <a:pt x="98" y="120"/>
                    <a:pt x="100" y="121"/>
                  </a:cubicBezTo>
                  <a:lnTo>
                    <a:pt x="96" y="129"/>
                  </a:lnTo>
                  <a:close/>
                  <a:moveTo>
                    <a:pt x="77" y="98"/>
                  </a:moveTo>
                  <a:cubicBezTo>
                    <a:pt x="77" y="98"/>
                    <a:pt x="77" y="98"/>
                    <a:pt x="77" y="98"/>
                  </a:cubicBezTo>
                  <a:cubicBezTo>
                    <a:pt x="71" y="85"/>
                    <a:pt x="57" y="79"/>
                    <a:pt x="45" y="84"/>
                  </a:cubicBezTo>
                  <a:cubicBezTo>
                    <a:pt x="32" y="90"/>
                    <a:pt x="26" y="104"/>
                    <a:pt x="31" y="116"/>
                  </a:cubicBezTo>
                  <a:cubicBezTo>
                    <a:pt x="34" y="122"/>
                    <a:pt x="39" y="127"/>
                    <a:pt x="45" y="130"/>
                  </a:cubicBezTo>
                  <a:cubicBezTo>
                    <a:pt x="48" y="131"/>
                    <a:pt x="51" y="131"/>
                    <a:pt x="54" y="131"/>
                  </a:cubicBezTo>
                  <a:cubicBezTo>
                    <a:pt x="57" y="131"/>
                    <a:pt x="60" y="131"/>
                    <a:pt x="63" y="130"/>
                  </a:cubicBezTo>
                  <a:cubicBezTo>
                    <a:pt x="76" y="124"/>
                    <a:pt x="82" y="110"/>
                    <a:pt x="77" y="98"/>
                  </a:cubicBezTo>
                  <a:close/>
                  <a:moveTo>
                    <a:pt x="61" y="123"/>
                  </a:moveTo>
                  <a:cubicBezTo>
                    <a:pt x="56" y="125"/>
                    <a:pt x="52" y="125"/>
                    <a:pt x="47" y="123"/>
                  </a:cubicBezTo>
                  <a:cubicBezTo>
                    <a:pt x="43" y="121"/>
                    <a:pt x="40" y="118"/>
                    <a:pt x="38" y="114"/>
                  </a:cubicBezTo>
                  <a:cubicBezTo>
                    <a:pt x="34" y="105"/>
                    <a:pt x="39" y="95"/>
                    <a:pt x="47" y="91"/>
                  </a:cubicBezTo>
                  <a:cubicBezTo>
                    <a:pt x="50" y="90"/>
                    <a:pt x="52" y="90"/>
                    <a:pt x="54" y="90"/>
                  </a:cubicBezTo>
                  <a:cubicBezTo>
                    <a:pt x="61" y="90"/>
                    <a:pt x="67" y="94"/>
                    <a:pt x="70" y="100"/>
                  </a:cubicBezTo>
                  <a:cubicBezTo>
                    <a:pt x="74" y="109"/>
                    <a:pt x="69" y="119"/>
                    <a:pt x="61" y="123"/>
                  </a:cubicBezTo>
                  <a:close/>
                  <a:moveTo>
                    <a:pt x="156" y="32"/>
                  </a:moveTo>
                  <a:cubicBezTo>
                    <a:pt x="155" y="31"/>
                    <a:pt x="154" y="31"/>
                    <a:pt x="152" y="31"/>
                  </a:cubicBezTo>
                  <a:cubicBezTo>
                    <a:pt x="152" y="29"/>
                    <a:pt x="151" y="27"/>
                    <a:pt x="150" y="25"/>
                  </a:cubicBezTo>
                  <a:cubicBezTo>
                    <a:pt x="151" y="24"/>
                    <a:pt x="151" y="23"/>
                    <a:pt x="152" y="22"/>
                  </a:cubicBezTo>
                  <a:cubicBezTo>
                    <a:pt x="154" y="20"/>
                    <a:pt x="154" y="16"/>
                    <a:pt x="152" y="14"/>
                  </a:cubicBezTo>
                  <a:cubicBezTo>
                    <a:pt x="147" y="9"/>
                    <a:pt x="147" y="9"/>
                    <a:pt x="147" y="9"/>
                  </a:cubicBezTo>
                  <a:cubicBezTo>
                    <a:pt x="145" y="7"/>
                    <a:pt x="141" y="7"/>
                    <a:pt x="139" y="9"/>
                  </a:cubicBezTo>
                  <a:cubicBezTo>
                    <a:pt x="138" y="10"/>
                    <a:pt x="137" y="10"/>
                    <a:pt x="136" y="11"/>
                  </a:cubicBezTo>
                  <a:cubicBezTo>
                    <a:pt x="134" y="10"/>
                    <a:pt x="132" y="9"/>
                    <a:pt x="130" y="9"/>
                  </a:cubicBezTo>
                  <a:cubicBezTo>
                    <a:pt x="130" y="7"/>
                    <a:pt x="130" y="6"/>
                    <a:pt x="129" y="5"/>
                  </a:cubicBezTo>
                  <a:cubicBezTo>
                    <a:pt x="129" y="2"/>
                    <a:pt x="127" y="0"/>
                    <a:pt x="124" y="0"/>
                  </a:cubicBezTo>
                  <a:cubicBezTo>
                    <a:pt x="117" y="0"/>
                    <a:pt x="117" y="0"/>
                    <a:pt x="117" y="0"/>
                  </a:cubicBezTo>
                  <a:cubicBezTo>
                    <a:pt x="114" y="0"/>
                    <a:pt x="112" y="2"/>
                    <a:pt x="111" y="5"/>
                  </a:cubicBezTo>
                  <a:cubicBezTo>
                    <a:pt x="111" y="6"/>
                    <a:pt x="111" y="7"/>
                    <a:pt x="111" y="9"/>
                  </a:cubicBezTo>
                  <a:cubicBezTo>
                    <a:pt x="109" y="9"/>
                    <a:pt x="106" y="10"/>
                    <a:pt x="105" y="11"/>
                  </a:cubicBezTo>
                  <a:cubicBezTo>
                    <a:pt x="103" y="10"/>
                    <a:pt x="102" y="10"/>
                    <a:pt x="101" y="9"/>
                  </a:cubicBezTo>
                  <a:cubicBezTo>
                    <a:pt x="99" y="7"/>
                    <a:pt x="96" y="7"/>
                    <a:pt x="94" y="9"/>
                  </a:cubicBezTo>
                  <a:cubicBezTo>
                    <a:pt x="89" y="14"/>
                    <a:pt x="89" y="14"/>
                    <a:pt x="89" y="14"/>
                  </a:cubicBezTo>
                  <a:cubicBezTo>
                    <a:pt x="87" y="16"/>
                    <a:pt x="87" y="20"/>
                    <a:pt x="89" y="22"/>
                  </a:cubicBezTo>
                  <a:cubicBezTo>
                    <a:pt x="89" y="23"/>
                    <a:pt x="90" y="24"/>
                    <a:pt x="91" y="25"/>
                  </a:cubicBezTo>
                  <a:cubicBezTo>
                    <a:pt x="90" y="27"/>
                    <a:pt x="89" y="29"/>
                    <a:pt x="88" y="31"/>
                  </a:cubicBezTo>
                  <a:cubicBezTo>
                    <a:pt x="87" y="31"/>
                    <a:pt x="86" y="31"/>
                    <a:pt x="85" y="32"/>
                  </a:cubicBezTo>
                  <a:cubicBezTo>
                    <a:pt x="82" y="32"/>
                    <a:pt x="80" y="34"/>
                    <a:pt x="80" y="37"/>
                  </a:cubicBezTo>
                  <a:cubicBezTo>
                    <a:pt x="80" y="44"/>
                    <a:pt x="80" y="44"/>
                    <a:pt x="80" y="44"/>
                  </a:cubicBezTo>
                  <a:cubicBezTo>
                    <a:pt x="80" y="47"/>
                    <a:pt x="82" y="49"/>
                    <a:pt x="85" y="50"/>
                  </a:cubicBezTo>
                  <a:cubicBezTo>
                    <a:pt x="86" y="50"/>
                    <a:pt x="87" y="50"/>
                    <a:pt x="88" y="50"/>
                  </a:cubicBezTo>
                  <a:cubicBezTo>
                    <a:pt x="89" y="52"/>
                    <a:pt x="90" y="55"/>
                    <a:pt x="91" y="56"/>
                  </a:cubicBezTo>
                  <a:cubicBezTo>
                    <a:pt x="90" y="58"/>
                    <a:pt x="89" y="59"/>
                    <a:pt x="89" y="60"/>
                  </a:cubicBezTo>
                  <a:cubicBezTo>
                    <a:pt x="87" y="62"/>
                    <a:pt x="87" y="65"/>
                    <a:pt x="89" y="67"/>
                  </a:cubicBezTo>
                  <a:cubicBezTo>
                    <a:pt x="94" y="72"/>
                    <a:pt x="94" y="72"/>
                    <a:pt x="94" y="72"/>
                  </a:cubicBezTo>
                  <a:cubicBezTo>
                    <a:pt x="96" y="74"/>
                    <a:pt x="99" y="74"/>
                    <a:pt x="101" y="72"/>
                  </a:cubicBezTo>
                  <a:cubicBezTo>
                    <a:pt x="102" y="72"/>
                    <a:pt x="103" y="71"/>
                    <a:pt x="105" y="70"/>
                  </a:cubicBezTo>
                  <a:cubicBezTo>
                    <a:pt x="106" y="71"/>
                    <a:pt x="109" y="72"/>
                    <a:pt x="111" y="73"/>
                  </a:cubicBezTo>
                  <a:cubicBezTo>
                    <a:pt x="111" y="74"/>
                    <a:pt x="111" y="75"/>
                    <a:pt x="111" y="76"/>
                  </a:cubicBezTo>
                  <a:cubicBezTo>
                    <a:pt x="112" y="79"/>
                    <a:pt x="114" y="81"/>
                    <a:pt x="117" y="81"/>
                  </a:cubicBezTo>
                  <a:cubicBezTo>
                    <a:pt x="124" y="81"/>
                    <a:pt x="124" y="81"/>
                    <a:pt x="124" y="81"/>
                  </a:cubicBezTo>
                  <a:cubicBezTo>
                    <a:pt x="127" y="81"/>
                    <a:pt x="129" y="79"/>
                    <a:pt x="129" y="76"/>
                  </a:cubicBezTo>
                  <a:cubicBezTo>
                    <a:pt x="130" y="75"/>
                    <a:pt x="130" y="74"/>
                    <a:pt x="130" y="73"/>
                  </a:cubicBezTo>
                  <a:cubicBezTo>
                    <a:pt x="132" y="72"/>
                    <a:pt x="134" y="71"/>
                    <a:pt x="136" y="70"/>
                  </a:cubicBezTo>
                  <a:cubicBezTo>
                    <a:pt x="137" y="71"/>
                    <a:pt x="138" y="72"/>
                    <a:pt x="139" y="72"/>
                  </a:cubicBezTo>
                  <a:cubicBezTo>
                    <a:pt x="141" y="74"/>
                    <a:pt x="145" y="74"/>
                    <a:pt x="147" y="72"/>
                  </a:cubicBezTo>
                  <a:cubicBezTo>
                    <a:pt x="152" y="67"/>
                    <a:pt x="152" y="67"/>
                    <a:pt x="152" y="67"/>
                  </a:cubicBezTo>
                  <a:cubicBezTo>
                    <a:pt x="154" y="65"/>
                    <a:pt x="154" y="62"/>
                    <a:pt x="152" y="60"/>
                  </a:cubicBezTo>
                  <a:cubicBezTo>
                    <a:pt x="151" y="59"/>
                    <a:pt x="151" y="58"/>
                    <a:pt x="150" y="56"/>
                  </a:cubicBezTo>
                  <a:cubicBezTo>
                    <a:pt x="151" y="55"/>
                    <a:pt x="152" y="52"/>
                    <a:pt x="152" y="50"/>
                  </a:cubicBezTo>
                  <a:cubicBezTo>
                    <a:pt x="154" y="50"/>
                    <a:pt x="155" y="50"/>
                    <a:pt x="156" y="50"/>
                  </a:cubicBezTo>
                  <a:cubicBezTo>
                    <a:pt x="159" y="49"/>
                    <a:pt x="161" y="47"/>
                    <a:pt x="161" y="44"/>
                  </a:cubicBezTo>
                  <a:cubicBezTo>
                    <a:pt x="161" y="37"/>
                    <a:pt x="161" y="37"/>
                    <a:pt x="161" y="37"/>
                  </a:cubicBezTo>
                  <a:cubicBezTo>
                    <a:pt x="161" y="34"/>
                    <a:pt x="159" y="32"/>
                    <a:pt x="156" y="32"/>
                  </a:cubicBezTo>
                  <a:close/>
                  <a:moveTo>
                    <a:pt x="154" y="43"/>
                  </a:moveTo>
                  <a:cubicBezTo>
                    <a:pt x="153" y="43"/>
                    <a:pt x="152" y="43"/>
                    <a:pt x="151" y="44"/>
                  </a:cubicBezTo>
                  <a:cubicBezTo>
                    <a:pt x="149" y="44"/>
                    <a:pt x="147" y="46"/>
                    <a:pt x="146" y="48"/>
                  </a:cubicBezTo>
                  <a:cubicBezTo>
                    <a:pt x="145" y="50"/>
                    <a:pt x="145" y="52"/>
                    <a:pt x="144" y="54"/>
                  </a:cubicBezTo>
                  <a:cubicBezTo>
                    <a:pt x="142" y="56"/>
                    <a:pt x="143" y="58"/>
                    <a:pt x="144" y="60"/>
                  </a:cubicBezTo>
                  <a:cubicBezTo>
                    <a:pt x="145" y="61"/>
                    <a:pt x="145" y="62"/>
                    <a:pt x="146" y="63"/>
                  </a:cubicBezTo>
                  <a:cubicBezTo>
                    <a:pt x="143" y="66"/>
                    <a:pt x="143" y="66"/>
                    <a:pt x="143" y="66"/>
                  </a:cubicBezTo>
                  <a:cubicBezTo>
                    <a:pt x="142" y="66"/>
                    <a:pt x="141" y="65"/>
                    <a:pt x="140" y="64"/>
                  </a:cubicBezTo>
                  <a:cubicBezTo>
                    <a:pt x="138" y="63"/>
                    <a:pt x="135" y="63"/>
                    <a:pt x="133" y="64"/>
                  </a:cubicBezTo>
                  <a:cubicBezTo>
                    <a:pt x="132" y="65"/>
                    <a:pt x="130" y="66"/>
                    <a:pt x="127" y="66"/>
                  </a:cubicBezTo>
                  <a:cubicBezTo>
                    <a:pt x="125" y="67"/>
                    <a:pt x="124" y="69"/>
                    <a:pt x="123" y="71"/>
                  </a:cubicBezTo>
                  <a:cubicBezTo>
                    <a:pt x="123" y="72"/>
                    <a:pt x="123" y="73"/>
                    <a:pt x="123" y="74"/>
                  </a:cubicBezTo>
                  <a:cubicBezTo>
                    <a:pt x="118" y="74"/>
                    <a:pt x="118" y="74"/>
                    <a:pt x="118" y="74"/>
                  </a:cubicBezTo>
                  <a:cubicBezTo>
                    <a:pt x="118" y="73"/>
                    <a:pt x="118" y="72"/>
                    <a:pt x="117" y="71"/>
                  </a:cubicBezTo>
                  <a:cubicBezTo>
                    <a:pt x="117" y="69"/>
                    <a:pt x="115" y="67"/>
                    <a:pt x="113" y="66"/>
                  </a:cubicBezTo>
                  <a:cubicBezTo>
                    <a:pt x="111" y="66"/>
                    <a:pt x="109" y="65"/>
                    <a:pt x="107" y="64"/>
                  </a:cubicBezTo>
                  <a:cubicBezTo>
                    <a:pt x="105" y="63"/>
                    <a:pt x="103" y="63"/>
                    <a:pt x="101" y="64"/>
                  </a:cubicBezTo>
                  <a:cubicBezTo>
                    <a:pt x="100" y="65"/>
                    <a:pt x="99" y="66"/>
                    <a:pt x="98" y="66"/>
                  </a:cubicBezTo>
                  <a:cubicBezTo>
                    <a:pt x="95" y="63"/>
                    <a:pt x="95" y="63"/>
                    <a:pt x="95" y="63"/>
                  </a:cubicBezTo>
                  <a:cubicBezTo>
                    <a:pt x="95" y="62"/>
                    <a:pt x="96" y="61"/>
                    <a:pt x="97" y="60"/>
                  </a:cubicBezTo>
                  <a:cubicBezTo>
                    <a:pt x="98" y="58"/>
                    <a:pt x="98" y="56"/>
                    <a:pt x="97" y="54"/>
                  </a:cubicBezTo>
                  <a:cubicBezTo>
                    <a:pt x="96" y="52"/>
                    <a:pt x="95" y="50"/>
                    <a:pt x="95" y="48"/>
                  </a:cubicBezTo>
                  <a:cubicBezTo>
                    <a:pt x="94" y="46"/>
                    <a:pt x="92" y="44"/>
                    <a:pt x="90" y="44"/>
                  </a:cubicBezTo>
                  <a:cubicBezTo>
                    <a:pt x="89" y="43"/>
                    <a:pt x="88" y="43"/>
                    <a:pt x="87" y="43"/>
                  </a:cubicBezTo>
                  <a:cubicBezTo>
                    <a:pt x="87" y="38"/>
                    <a:pt x="87" y="38"/>
                    <a:pt x="87" y="38"/>
                  </a:cubicBezTo>
                  <a:cubicBezTo>
                    <a:pt x="88" y="38"/>
                    <a:pt x="89" y="38"/>
                    <a:pt x="90" y="38"/>
                  </a:cubicBezTo>
                  <a:cubicBezTo>
                    <a:pt x="92" y="37"/>
                    <a:pt x="94" y="36"/>
                    <a:pt x="95" y="34"/>
                  </a:cubicBezTo>
                  <a:cubicBezTo>
                    <a:pt x="95" y="31"/>
                    <a:pt x="96" y="29"/>
                    <a:pt x="97" y="28"/>
                  </a:cubicBezTo>
                  <a:cubicBezTo>
                    <a:pt x="98" y="26"/>
                    <a:pt x="98" y="23"/>
                    <a:pt x="97" y="21"/>
                  </a:cubicBezTo>
                  <a:cubicBezTo>
                    <a:pt x="96" y="20"/>
                    <a:pt x="95" y="19"/>
                    <a:pt x="95" y="19"/>
                  </a:cubicBezTo>
                  <a:cubicBezTo>
                    <a:pt x="98" y="15"/>
                    <a:pt x="98" y="15"/>
                    <a:pt x="98" y="15"/>
                  </a:cubicBezTo>
                  <a:cubicBezTo>
                    <a:pt x="99" y="16"/>
                    <a:pt x="100" y="16"/>
                    <a:pt x="101" y="17"/>
                  </a:cubicBezTo>
                  <a:cubicBezTo>
                    <a:pt x="103" y="18"/>
                    <a:pt x="105" y="19"/>
                    <a:pt x="107" y="17"/>
                  </a:cubicBezTo>
                  <a:cubicBezTo>
                    <a:pt x="109" y="16"/>
                    <a:pt x="111" y="16"/>
                    <a:pt x="113" y="15"/>
                  </a:cubicBezTo>
                  <a:cubicBezTo>
                    <a:pt x="115" y="14"/>
                    <a:pt x="117" y="12"/>
                    <a:pt x="117" y="10"/>
                  </a:cubicBezTo>
                  <a:cubicBezTo>
                    <a:pt x="118" y="9"/>
                    <a:pt x="118" y="8"/>
                    <a:pt x="118" y="7"/>
                  </a:cubicBezTo>
                  <a:cubicBezTo>
                    <a:pt x="123" y="7"/>
                    <a:pt x="123" y="7"/>
                    <a:pt x="123" y="7"/>
                  </a:cubicBezTo>
                  <a:cubicBezTo>
                    <a:pt x="123" y="8"/>
                    <a:pt x="123" y="9"/>
                    <a:pt x="123" y="10"/>
                  </a:cubicBezTo>
                  <a:cubicBezTo>
                    <a:pt x="124" y="12"/>
                    <a:pt x="125" y="14"/>
                    <a:pt x="127" y="15"/>
                  </a:cubicBezTo>
                  <a:cubicBezTo>
                    <a:pt x="130" y="16"/>
                    <a:pt x="132" y="16"/>
                    <a:pt x="133" y="17"/>
                  </a:cubicBezTo>
                  <a:cubicBezTo>
                    <a:pt x="135" y="19"/>
                    <a:pt x="138" y="18"/>
                    <a:pt x="140" y="17"/>
                  </a:cubicBezTo>
                  <a:cubicBezTo>
                    <a:pt x="141" y="16"/>
                    <a:pt x="142" y="16"/>
                    <a:pt x="143" y="15"/>
                  </a:cubicBezTo>
                  <a:cubicBezTo>
                    <a:pt x="146" y="19"/>
                    <a:pt x="146" y="19"/>
                    <a:pt x="146" y="19"/>
                  </a:cubicBezTo>
                  <a:cubicBezTo>
                    <a:pt x="145" y="19"/>
                    <a:pt x="145" y="20"/>
                    <a:pt x="144" y="21"/>
                  </a:cubicBezTo>
                  <a:cubicBezTo>
                    <a:pt x="143" y="23"/>
                    <a:pt x="142" y="26"/>
                    <a:pt x="144" y="28"/>
                  </a:cubicBezTo>
                  <a:cubicBezTo>
                    <a:pt x="145" y="29"/>
                    <a:pt x="145" y="31"/>
                    <a:pt x="146" y="34"/>
                  </a:cubicBezTo>
                  <a:cubicBezTo>
                    <a:pt x="147" y="36"/>
                    <a:pt x="149" y="37"/>
                    <a:pt x="151" y="38"/>
                  </a:cubicBezTo>
                  <a:cubicBezTo>
                    <a:pt x="152" y="38"/>
                    <a:pt x="153" y="38"/>
                    <a:pt x="154" y="38"/>
                  </a:cubicBezTo>
                  <a:lnTo>
                    <a:pt x="154" y="43"/>
                  </a:lnTo>
                  <a:close/>
                  <a:moveTo>
                    <a:pt x="120" y="26"/>
                  </a:moveTo>
                  <a:cubicBezTo>
                    <a:pt x="112" y="26"/>
                    <a:pt x="106" y="33"/>
                    <a:pt x="106" y="41"/>
                  </a:cubicBezTo>
                  <a:cubicBezTo>
                    <a:pt x="106" y="49"/>
                    <a:pt x="112" y="55"/>
                    <a:pt x="120" y="55"/>
                  </a:cubicBezTo>
                  <a:cubicBezTo>
                    <a:pt x="128" y="55"/>
                    <a:pt x="135" y="49"/>
                    <a:pt x="135" y="41"/>
                  </a:cubicBezTo>
                  <a:cubicBezTo>
                    <a:pt x="135" y="33"/>
                    <a:pt x="128" y="26"/>
                    <a:pt x="120" y="26"/>
                  </a:cubicBezTo>
                  <a:close/>
                  <a:moveTo>
                    <a:pt x="120" y="49"/>
                  </a:moveTo>
                  <a:cubicBezTo>
                    <a:pt x="116" y="49"/>
                    <a:pt x="112" y="45"/>
                    <a:pt x="112" y="41"/>
                  </a:cubicBezTo>
                  <a:cubicBezTo>
                    <a:pt x="112" y="36"/>
                    <a:pt x="116" y="33"/>
                    <a:pt x="120" y="33"/>
                  </a:cubicBezTo>
                  <a:cubicBezTo>
                    <a:pt x="125" y="33"/>
                    <a:pt x="128" y="36"/>
                    <a:pt x="128" y="41"/>
                  </a:cubicBezTo>
                  <a:cubicBezTo>
                    <a:pt x="128" y="45"/>
                    <a:pt x="125" y="49"/>
                    <a:pt x="120" y="49"/>
                  </a:cubicBezTo>
                  <a:close/>
                </a:path>
              </a:pathLst>
            </a:custGeom>
            <a:solidFill>
              <a:srgbClr val="00346B"/>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sp>
          <p:nvSpPr>
            <p:cNvPr id="53" name="文本框 52"/>
            <p:cNvSpPr txBox="1"/>
            <p:nvPr/>
          </p:nvSpPr>
          <p:spPr>
            <a:xfrm>
              <a:off x="5104110" y="2106613"/>
              <a:ext cx="1371028" cy="368300"/>
            </a:xfrm>
            <a:prstGeom prst="rect">
              <a:avLst/>
            </a:prstGeom>
            <a:noFill/>
          </p:spPr>
          <p:txBody>
            <a:bodyPr wrap="square" rtlCol="0">
              <a:spAutoFit/>
            </a:bodyPr>
            <a:lstStyle/>
            <a:p>
              <a:r>
                <a:rPr lang="zh-CN" altLang="en-US" b="1" spc="130" dirty="0">
                  <a:solidFill>
                    <a:schemeClr val="tx1">
                      <a:lumMod val="75000"/>
                      <a:lumOff val="25000"/>
                    </a:schemeClr>
                  </a:solidFill>
                  <a:latin typeface="微软雅黑" panose="020B0502040204020203" charset="-122"/>
                  <a:ea typeface="微软雅黑" panose="020B0502040204020203" charset="-122"/>
                  <a:cs typeface="Arial" panose="020B0704020202090204" pitchFamily="34" charset="0"/>
                </a:rPr>
                <a:t>输入标题</a:t>
              </a:r>
            </a:p>
          </p:txBody>
        </p:sp>
        <p:sp>
          <p:nvSpPr>
            <p:cNvPr id="54" name="文本框 53"/>
            <p:cNvSpPr txBox="1"/>
            <p:nvPr/>
          </p:nvSpPr>
          <p:spPr>
            <a:xfrm>
              <a:off x="5102000" y="2577813"/>
              <a:ext cx="3049270" cy="852805"/>
            </a:xfrm>
            <a:prstGeom prst="rect">
              <a:avLst/>
            </a:prstGeom>
            <a:noFill/>
          </p:spPr>
          <p:txBody>
            <a:bodyPr wrap="square" rtlCol="0">
              <a:spAutoFit/>
            </a:bodyPr>
            <a:lstStyle/>
            <a:p>
              <a:pPr>
                <a:lnSpc>
                  <a:spcPct val="150000"/>
                </a:lnSpc>
              </a:pPr>
              <a:r>
                <a:rPr lang="zh-CN" altLang="en-US" sz="11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a:t>
              </a:r>
              <a:endParaRPr lang="zh-CN" altLang="en-US" sz="1100" spc="130" dirty="0">
                <a:solidFill>
                  <a:schemeClr val="tx1">
                    <a:lumMod val="75000"/>
                    <a:lumOff val="25000"/>
                  </a:schemeClr>
                </a:solidFill>
                <a:latin typeface="微软雅黑" panose="020B0502040204020203" charset="-122"/>
                <a:ea typeface="微软雅黑" panose="020B0502040204020203" charset="-122"/>
              </a:endParaRPr>
            </a:p>
          </p:txBody>
        </p:sp>
        <p:cxnSp>
          <p:nvCxnSpPr>
            <p:cNvPr id="18" name="直接连接符 17"/>
            <p:cNvCxnSpPr/>
            <p:nvPr/>
          </p:nvCxnSpPr>
          <p:spPr>
            <a:xfrm>
              <a:off x="5205711" y="2532666"/>
              <a:ext cx="238356" cy="0"/>
            </a:xfrm>
            <a:prstGeom prst="line">
              <a:avLst/>
            </a:prstGeom>
            <a:ln w="12700">
              <a:solidFill>
                <a:srgbClr val="00346B"/>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7099275" y="1220183"/>
              <a:ext cx="906017" cy="1569660"/>
            </a:xfrm>
            <a:prstGeom prst="rect">
              <a:avLst/>
            </a:prstGeom>
            <a:noFill/>
          </p:spPr>
          <p:txBody>
            <a:bodyPr wrap="none" rtlCol="0">
              <a:spAutoFit/>
            </a:bodyPr>
            <a:lstStyle/>
            <a:p>
              <a:r>
                <a:rPr lang="en-US" altLang="zh-CN" sz="9600" dirty="0">
                  <a:solidFill>
                    <a:schemeClr val="bg1">
                      <a:lumMod val="85000"/>
                    </a:schemeClr>
                  </a:solidFill>
                  <a:latin typeface="微软雅黑" panose="020B0502040204020203" charset="-122"/>
                  <a:ea typeface="微软雅黑" panose="020B0502040204020203" charset="-122"/>
                </a:rPr>
                <a:t>1</a:t>
              </a:r>
            </a:p>
          </p:txBody>
        </p:sp>
      </p:grpSp>
      <p:sp>
        <p:nvSpPr>
          <p:cNvPr id="68" name="矩形: 圆角 67"/>
          <p:cNvSpPr/>
          <p:nvPr/>
        </p:nvSpPr>
        <p:spPr>
          <a:xfrm>
            <a:off x="8193295" y="1148472"/>
            <a:ext cx="3272379" cy="2339999"/>
          </a:xfrm>
          <a:prstGeom prst="roundRect">
            <a:avLst>
              <a:gd name="adj" fmla="val 41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71" name="Freeform 143"/>
          <p:cNvSpPr>
            <a:spLocks noEditPoints="1"/>
          </p:cNvSpPr>
          <p:nvPr/>
        </p:nvSpPr>
        <p:spPr bwMode="auto">
          <a:xfrm>
            <a:off x="8460835" y="1308735"/>
            <a:ext cx="549275" cy="554038"/>
          </a:xfrm>
          <a:custGeom>
            <a:avLst/>
            <a:gdLst>
              <a:gd name="T0" fmla="*/ 104 w 161"/>
              <a:gd name="T1" fmla="*/ 99 h 161"/>
              <a:gd name="T2" fmla="*/ 95 w 161"/>
              <a:gd name="T3" fmla="*/ 78 h 161"/>
              <a:gd name="T4" fmla="*/ 79 w 161"/>
              <a:gd name="T5" fmla="*/ 58 h 161"/>
              <a:gd name="T6" fmla="*/ 49 w 161"/>
              <a:gd name="T7" fmla="*/ 62 h 161"/>
              <a:gd name="T8" fmla="*/ 25 w 161"/>
              <a:gd name="T9" fmla="*/ 66 h 161"/>
              <a:gd name="T10" fmla="*/ 5 w 161"/>
              <a:gd name="T11" fmla="*/ 82 h 161"/>
              <a:gd name="T12" fmla="*/ 9 w 161"/>
              <a:gd name="T13" fmla="*/ 112 h 161"/>
              <a:gd name="T14" fmla="*/ 13 w 161"/>
              <a:gd name="T15" fmla="*/ 136 h 161"/>
              <a:gd name="T16" fmla="*/ 29 w 161"/>
              <a:gd name="T17" fmla="*/ 156 h 161"/>
              <a:gd name="T18" fmla="*/ 49 w 161"/>
              <a:gd name="T19" fmla="*/ 152 h 161"/>
              <a:gd name="T20" fmla="*/ 79 w 161"/>
              <a:gd name="T21" fmla="*/ 156 h 161"/>
              <a:gd name="T22" fmla="*/ 95 w 161"/>
              <a:gd name="T23" fmla="*/ 136 h 161"/>
              <a:gd name="T24" fmla="*/ 96 w 161"/>
              <a:gd name="T25" fmla="*/ 129 h 161"/>
              <a:gd name="T26" fmla="*/ 75 w 161"/>
              <a:gd name="T27" fmla="*/ 144 h 161"/>
              <a:gd name="T28" fmla="*/ 59 w 161"/>
              <a:gd name="T29" fmla="*/ 144 h 161"/>
              <a:gd name="T30" fmla="*/ 32 w 161"/>
              <a:gd name="T31" fmla="*/ 149 h 161"/>
              <a:gd name="T32" fmla="*/ 17 w 161"/>
              <a:gd name="T33" fmla="*/ 128 h 161"/>
              <a:gd name="T34" fmla="*/ 17 w 161"/>
              <a:gd name="T35" fmla="*/ 112 h 161"/>
              <a:gd name="T36" fmla="*/ 12 w 161"/>
              <a:gd name="T37" fmla="*/ 85 h 161"/>
              <a:gd name="T38" fmla="*/ 33 w 161"/>
              <a:gd name="T39" fmla="*/ 70 h 161"/>
              <a:gd name="T40" fmla="*/ 49 w 161"/>
              <a:gd name="T41" fmla="*/ 70 h 161"/>
              <a:gd name="T42" fmla="*/ 76 w 161"/>
              <a:gd name="T43" fmla="*/ 65 h 161"/>
              <a:gd name="T44" fmla="*/ 91 w 161"/>
              <a:gd name="T45" fmla="*/ 86 h 161"/>
              <a:gd name="T46" fmla="*/ 91 w 161"/>
              <a:gd name="T47" fmla="*/ 102 h 161"/>
              <a:gd name="T48" fmla="*/ 96 w 161"/>
              <a:gd name="T49" fmla="*/ 129 h 161"/>
              <a:gd name="T50" fmla="*/ 31 w 161"/>
              <a:gd name="T51" fmla="*/ 116 h 161"/>
              <a:gd name="T52" fmla="*/ 77 w 161"/>
              <a:gd name="T53" fmla="*/ 98 h 161"/>
              <a:gd name="T54" fmla="*/ 47 w 161"/>
              <a:gd name="T55" fmla="*/ 91 h 161"/>
              <a:gd name="T56" fmla="*/ 156 w 161"/>
              <a:gd name="T57" fmla="*/ 32 h 161"/>
              <a:gd name="T58" fmla="*/ 152 w 161"/>
              <a:gd name="T59" fmla="*/ 14 h 161"/>
              <a:gd name="T60" fmla="*/ 130 w 161"/>
              <a:gd name="T61" fmla="*/ 9 h 161"/>
              <a:gd name="T62" fmla="*/ 111 w 161"/>
              <a:gd name="T63" fmla="*/ 5 h 161"/>
              <a:gd name="T64" fmla="*/ 94 w 161"/>
              <a:gd name="T65" fmla="*/ 9 h 161"/>
              <a:gd name="T66" fmla="*/ 88 w 161"/>
              <a:gd name="T67" fmla="*/ 31 h 161"/>
              <a:gd name="T68" fmla="*/ 85 w 161"/>
              <a:gd name="T69" fmla="*/ 50 h 161"/>
              <a:gd name="T70" fmla="*/ 89 w 161"/>
              <a:gd name="T71" fmla="*/ 67 h 161"/>
              <a:gd name="T72" fmla="*/ 111 w 161"/>
              <a:gd name="T73" fmla="*/ 73 h 161"/>
              <a:gd name="T74" fmla="*/ 129 w 161"/>
              <a:gd name="T75" fmla="*/ 76 h 161"/>
              <a:gd name="T76" fmla="*/ 147 w 161"/>
              <a:gd name="T77" fmla="*/ 72 h 161"/>
              <a:gd name="T78" fmla="*/ 152 w 161"/>
              <a:gd name="T79" fmla="*/ 50 h 161"/>
              <a:gd name="T80" fmla="*/ 156 w 161"/>
              <a:gd name="T81" fmla="*/ 32 h 161"/>
              <a:gd name="T82" fmla="*/ 144 w 161"/>
              <a:gd name="T83" fmla="*/ 54 h 161"/>
              <a:gd name="T84" fmla="*/ 140 w 161"/>
              <a:gd name="T85" fmla="*/ 64 h 161"/>
              <a:gd name="T86" fmla="*/ 123 w 161"/>
              <a:gd name="T87" fmla="*/ 74 h 161"/>
              <a:gd name="T88" fmla="*/ 107 w 161"/>
              <a:gd name="T89" fmla="*/ 64 h 161"/>
              <a:gd name="T90" fmla="*/ 97 w 161"/>
              <a:gd name="T91" fmla="*/ 60 h 161"/>
              <a:gd name="T92" fmla="*/ 87 w 161"/>
              <a:gd name="T93" fmla="*/ 43 h 161"/>
              <a:gd name="T94" fmla="*/ 97 w 161"/>
              <a:gd name="T95" fmla="*/ 28 h 161"/>
              <a:gd name="T96" fmla="*/ 101 w 161"/>
              <a:gd name="T97" fmla="*/ 17 h 161"/>
              <a:gd name="T98" fmla="*/ 118 w 161"/>
              <a:gd name="T99" fmla="*/ 7 h 161"/>
              <a:gd name="T100" fmla="*/ 133 w 161"/>
              <a:gd name="T101" fmla="*/ 17 h 161"/>
              <a:gd name="T102" fmla="*/ 144 w 161"/>
              <a:gd name="T103" fmla="*/ 21 h 161"/>
              <a:gd name="T104" fmla="*/ 154 w 161"/>
              <a:gd name="T105" fmla="*/ 38 h 161"/>
              <a:gd name="T106" fmla="*/ 120 w 161"/>
              <a:gd name="T107" fmla="*/ 55 h 161"/>
              <a:gd name="T108" fmla="*/ 112 w 161"/>
              <a:gd name="T109" fmla="*/ 4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161">
                <a:moveTo>
                  <a:pt x="104" y="115"/>
                </a:moveTo>
                <a:cubicBezTo>
                  <a:pt x="102" y="114"/>
                  <a:pt x="100" y="113"/>
                  <a:pt x="99" y="112"/>
                </a:cubicBezTo>
                <a:cubicBezTo>
                  <a:pt x="99" y="109"/>
                  <a:pt x="99" y="105"/>
                  <a:pt x="99" y="102"/>
                </a:cubicBezTo>
                <a:cubicBezTo>
                  <a:pt x="100" y="101"/>
                  <a:pt x="102" y="100"/>
                  <a:pt x="104" y="99"/>
                </a:cubicBezTo>
                <a:cubicBezTo>
                  <a:pt x="107" y="97"/>
                  <a:pt x="108" y="94"/>
                  <a:pt x="106" y="90"/>
                </a:cubicBezTo>
                <a:cubicBezTo>
                  <a:pt x="106" y="90"/>
                  <a:pt x="106" y="90"/>
                  <a:pt x="106" y="90"/>
                </a:cubicBezTo>
                <a:cubicBezTo>
                  <a:pt x="103" y="82"/>
                  <a:pt x="103" y="82"/>
                  <a:pt x="103" y="82"/>
                </a:cubicBezTo>
                <a:cubicBezTo>
                  <a:pt x="102" y="79"/>
                  <a:pt x="98" y="77"/>
                  <a:pt x="95" y="78"/>
                </a:cubicBezTo>
                <a:cubicBezTo>
                  <a:pt x="93" y="78"/>
                  <a:pt x="91" y="79"/>
                  <a:pt x="89" y="79"/>
                </a:cubicBezTo>
                <a:cubicBezTo>
                  <a:pt x="87" y="76"/>
                  <a:pt x="85" y="74"/>
                  <a:pt x="82" y="72"/>
                </a:cubicBezTo>
                <a:cubicBezTo>
                  <a:pt x="82" y="70"/>
                  <a:pt x="83" y="68"/>
                  <a:pt x="83" y="66"/>
                </a:cubicBezTo>
                <a:cubicBezTo>
                  <a:pt x="84" y="63"/>
                  <a:pt x="82" y="59"/>
                  <a:pt x="79" y="58"/>
                </a:cubicBezTo>
                <a:cubicBezTo>
                  <a:pt x="71" y="55"/>
                  <a:pt x="71" y="55"/>
                  <a:pt x="71" y="55"/>
                </a:cubicBezTo>
                <a:cubicBezTo>
                  <a:pt x="67" y="53"/>
                  <a:pt x="64" y="54"/>
                  <a:pt x="62" y="57"/>
                </a:cubicBezTo>
                <a:cubicBezTo>
                  <a:pt x="61" y="59"/>
                  <a:pt x="60" y="61"/>
                  <a:pt x="59" y="62"/>
                </a:cubicBezTo>
                <a:cubicBezTo>
                  <a:pt x="56" y="62"/>
                  <a:pt x="52" y="62"/>
                  <a:pt x="49" y="62"/>
                </a:cubicBezTo>
                <a:cubicBezTo>
                  <a:pt x="48" y="61"/>
                  <a:pt x="47" y="59"/>
                  <a:pt x="46" y="57"/>
                </a:cubicBezTo>
                <a:cubicBezTo>
                  <a:pt x="44" y="54"/>
                  <a:pt x="41" y="53"/>
                  <a:pt x="37" y="55"/>
                </a:cubicBezTo>
                <a:cubicBezTo>
                  <a:pt x="29" y="58"/>
                  <a:pt x="29" y="58"/>
                  <a:pt x="29" y="58"/>
                </a:cubicBezTo>
                <a:cubicBezTo>
                  <a:pt x="26" y="59"/>
                  <a:pt x="24" y="63"/>
                  <a:pt x="25" y="66"/>
                </a:cubicBezTo>
                <a:cubicBezTo>
                  <a:pt x="25" y="68"/>
                  <a:pt x="26" y="70"/>
                  <a:pt x="26" y="72"/>
                </a:cubicBezTo>
                <a:cubicBezTo>
                  <a:pt x="23" y="74"/>
                  <a:pt x="21" y="76"/>
                  <a:pt x="19" y="79"/>
                </a:cubicBezTo>
                <a:cubicBezTo>
                  <a:pt x="17" y="79"/>
                  <a:pt x="15" y="78"/>
                  <a:pt x="13" y="78"/>
                </a:cubicBezTo>
                <a:cubicBezTo>
                  <a:pt x="10" y="77"/>
                  <a:pt x="6" y="79"/>
                  <a:pt x="5" y="82"/>
                </a:cubicBezTo>
                <a:cubicBezTo>
                  <a:pt x="2" y="90"/>
                  <a:pt x="2" y="90"/>
                  <a:pt x="2" y="90"/>
                </a:cubicBezTo>
                <a:cubicBezTo>
                  <a:pt x="0" y="94"/>
                  <a:pt x="1" y="97"/>
                  <a:pt x="4" y="99"/>
                </a:cubicBezTo>
                <a:cubicBezTo>
                  <a:pt x="6" y="100"/>
                  <a:pt x="8" y="101"/>
                  <a:pt x="9" y="102"/>
                </a:cubicBezTo>
                <a:cubicBezTo>
                  <a:pt x="9" y="105"/>
                  <a:pt x="9" y="109"/>
                  <a:pt x="9" y="112"/>
                </a:cubicBezTo>
                <a:cubicBezTo>
                  <a:pt x="8" y="113"/>
                  <a:pt x="6" y="114"/>
                  <a:pt x="4" y="115"/>
                </a:cubicBezTo>
                <a:cubicBezTo>
                  <a:pt x="1" y="117"/>
                  <a:pt x="0" y="120"/>
                  <a:pt x="2" y="124"/>
                </a:cubicBezTo>
                <a:cubicBezTo>
                  <a:pt x="5" y="132"/>
                  <a:pt x="5" y="132"/>
                  <a:pt x="5" y="132"/>
                </a:cubicBezTo>
                <a:cubicBezTo>
                  <a:pt x="6" y="135"/>
                  <a:pt x="10" y="137"/>
                  <a:pt x="13" y="136"/>
                </a:cubicBezTo>
                <a:cubicBezTo>
                  <a:pt x="15" y="136"/>
                  <a:pt x="17" y="135"/>
                  <a:pt x="19" y="135"/>
                </a:cubicBezTo>
                <a:cubicBezTo>
                  <a:pt x="21" y="138"/>
                  <a:pt x="23" y="140"/>
                  <a:pt x="26" y="142"/>
                </a:cubicBezTo>
                <a:cubicBezTo>
                  <a:pt x="26" y="144"/>
                  <a:pt x="25" y="146"/>
                  <a:pt x="25" y="148"/>
                </a:cubicBezTo>
                <a:cubicBezTo>
                  <a:pt x="24" y="151"/>
                  <a:pt x="26" y="155"/>
                  <a:pt x="29" y="156"/>
                </a:cubicBezTo>
                <a:cubicBezTo>
                  <a:pt x="37" y="159"/>
                  <a:pt x="37" y="159"/>
                  <a:pt x="37" y="159"/>
                </a:cubicBezTo>
                <a:cubicBezTo>
                  <a:pt x="38" y="160"/>
                  <a:pt x="39" y="160"/>
                  <a:pt x="40" y="160"/>
                </a:cubicBezTo>
                <a:cubicBezTo>
                  <a:pt x="42" y="160"/>
                  <a:pt x="45" y="159"/>
                  <a:pt x="46" y="157"/>
                </a:cubicBezTo>
                <a:cubicBezTo>
                  <a:pt x="47" y="155"/>
                  <a:pt x="48" y="153"/>
                  <a:pt x="49" y="152"/>
                </a:cubicBezTo>
                <a:cubicBezTo>
                  <a:pt x="52" y="152"/>
                  <a:pt x="56" y="152"/>
                  <a:pt x="59" y="152"/>
                </a:cubicBezTo>
                <a:cubicBezTo>
                  <a:pt x="60" y="153"/>
                  <a:pt x="61" y="155"/>
                  <a:pt x="62" y="157"/>
                </a:cubicBezTo>
                <a:cubicBezTo>
                  <a:pt x="64" y="160"/>
                  <a:pt x="67" y="161"/>
                  <a:pt x="71" y="159"/>
                </a:cubicBezTo>
                <a:cubicBezTo>
                  <a:pt x="79" y="156"/>
                  <a:pt x="79" y="156"/>
                  <a:pt x="79" y="156"/>
                </a:cubicBezTo>
                <a:cubicBezTo>
                  <a:pt x="82" y="155"/>
                  <a:pt x="84" y="151"/>
                  <a:pt x="83" y="148"/>
                </a:cubicBezTo>
                <a:cubicBezTo>
                  <a:pt x="83" y="146"/>
                  <a:pt x="82" y="144"/>
                  <a:pt x="82" y="142"/>
                </a:cubicBezTo>
                <a:cubicBezTo>
                  <a:pt x="85" y="140"/>
                  <a:pt x="87" y="138"/>
                  <a:pt x="89" y="135"/>
                </a:cubicBezTo>
                <a:cubicBezTo>
                  <a:pt x="91" y="135"/>
                  <a:pt x="93" y="136"/>
                  <a:pt x="95" y="136"/>
                </a:cubicBezTo>
                <a:cubicBezTo>
                  <a:pt x="98" y="137"/>
                  <a:pt x="102" y="135"/>
                  <a:pt x="103" y="132"/>
                </a:cubicBezTo>
                <a:cubicBezTo>
                  <a:pt x="106" y="124"/>
                  <a:pt x="106" y="124"/>
                  <a:pt x="106" y="124"/>
                </a:cubicBezTo>
                <a:cubicBezTo>
                  <a:pt x="108" y="120"/>
                  <a:pt x="107" y="117"/>
                  <a:pt x="104" y="115"/>
                </a:cubicBezTo>
                <a:close/>
                <a:moveTo>
                  <a:pt x="96" y="129"/>
                </a:moveTo>
                <a:cubicBezTo>
                  <a:pt x="95" y="129"/>
                  <a:pt x="93" y="128"/>
                  <a:pt x="91" y="128"/>
                </a:cubicBezTo>
                <a:cubicBezTo>
                  <a:pt x="88" y="127"/>
                  <a:pt x="85" y="128"/>
                  <a:pt x="84" y="130"/>
                </a:cubicBezTo>
                <a:cubicBezTo>
                  <a:pt x="82" y="133"/>
                  <a:pt x="80" y="135"/>
                  <a:pt x="77" y="137"/>
                </a:cubicBezTo>
                <a:cubicBezTo>
                  <a:pt x="75" y="138"/>
                  <a:pt x="74" y="141"/>
                  <a:pt x="75" y="144"/>
                </a:cubicBezTo>
                <a:cubicBezTo>
                  <a:pt x="75" y="146"/>
                  <a:pt x="76" y="148"/>
                  <a:pt x="76" y="149"/>
                </a:cubicBezTo>
                <a:cubicBezTo>
                  <a:pt x="68" y="153"/>
                  <a:pt x="68" y="153"/>
                  <a:pt x="68" y="153"/>
                </a:cubicBezTo>
                <a:cubicBezTo>
                  <a:pt x="67" y="151"/>
                  <a:pt x="66" y="149"/>
                  <a:pt x="65" y="148"/>
                </a:cubicBezTo>
                <a:cubicBezTo>
                  <a:pt x="64" y="145"/>
                  <a:pt x="61" y="144"/>
                  <a:pt x="59" y="144"/>
                </a:cubicBezTo>
                <a:cubicBezTo>
                  <a:pt x="56" y="145"/>
                  <a:pt x="52" y="145"/>
                  <a:pt x="49" y="144"/>
                </a:cubicBezTo>
                <a:cubicBezTo>
                  <a:pt x="47" y="144"/>
                  <a:pt x="44" y="145"/>
                  <a:pt x="43" y="148"/>
                </a:cubicBezTo>
                <a:cubicBezTo>
                  <a:pt x="42" y="149"/>
                  <a:pt x="41" y="151"/>
                  <a:pt x="40" y="153"/>
                </a:cubicBezTo>
                <a:cubicBezTo>
                  <a:pt x="32" y="149"/>
                  <a:pt x="32" y="149"/>
                  <a:pt x="32" y="149"/>
                </a:cubicBezTo>
                <a:cubicBezTo>
                  <a:pt x="32" y="148"/>
                  <a:pt x="33" y="146"/>
                  <a:pt x="33" y="144"/>
                </a:cubicBezTo>
                <a:cubicBezTo>
                  <a:pt x="34" y="141"/>
                  <a:pt x="33" y="138"/>
                  <a:pt x="31" y="137"/>
                </a:cubicBezTo>
                <a:cubicBezTo>
                  <a:pt x="28" y="135"/>
                  <a:pt x="26" y="133"/>
                  <a:pt x="24" y="130"/>
                </a:cubicBezTo>
                <a:cubicBezTo>
                  <a:pt x="23" y="128"/>
                  <a:pt x="20" y="127"/>
                  <a:pt x="17" y="128"/>
                </a:cubicBezTo>
                <a:cubicBezTo>
                  <a:pt x="15" y="128"/>
                  <a:pt x="13" y="129"/>
                  <a:pt x="12" y="129"/>
                </a:cubicBezTo>
                <a:cubicBezTo>
                  <a:pt x="8" y="121"/>
                  <a:pt x="8" y="121"/>
                  <a:pt x="8" y="121"/>
                </a:cubicBezTo>
                <a:cubicBezTo>
                  <a:pt x="10" y="120"/>
                  <a:pt x="12" y="119"/>
                  <a:pt x="13" y="118"/>
                </a:cubicBezTo>
                <a:cubicBezTo>
                  <a:pt x="16" y="117"/>
                  <a:pt x="17" y="114"/>
                  <a:pt x="17" y="112"/>
                </a:cubicBezTo>
                <a:cubicBezTo>
                  <a:pt x="16" y="109"/>
                  <a:pt x="16" y="105"/>
                  <a:pt x="17" y="102"/>
                </a:cubicBezTo>
                <a:cubicBezTo>
                  <a:pt x="17" y="100"/>
                  <a:pt x="16" y="97"/>
                  <a:pt x="13" y="96"/>
                </a:cubicBezTo>
                <a:cubicBezTo>
                  <a:pt x="12" y="95"/>
                  <a:pt x="10" y="94"/>
                  <a:pt x="8" y="93"/>
                </a:cubicBezTo>
                <a:cubicBezTo>
                  <a:pt x="12" y="85"/>
                  <a:pt x="12" y="85"/>
                  <a:pt x="12" y="85"/>
                </a:cubicBezTo>
                <a:cubicBezTo>
                  <a:pt x="13" y="85"/>
                  <a:pt x="15" y="86"/>
                  <a:pt x="17" y="86"/>
                </a:cubicBezTo>
                <a:cubicBezTo>
                  <a:pt x="20" y="87"/>
                  <a:pt x="23" y="86"/>
                  <a:pt x="24" y="84"/>
                </a:cubicBezTo>
                <a:cubicBezTo>
                  <a:pt x="26" y="81"/>
                  <a:pt x="28" y="79"/>
                  <a:pt x="31" y="77"/>
                </a:cubicBezTo>
                <a:cubicBezTo>
                  <a:pt x="33" y="76"/>
                  <a:pt x="34" y="73"/>
                  <a:pt x="33" y="70"/>
                </a:cubicBezTo>
                <a:cubicBezTo>
                  <a:pt x="33" y="68"/>
                  <a:pt x="32" y="66"/>
                  <a:pt x="32" y="65"/>
                </a:cubicBezTo>
                <a:cubicBezTo>
                  <a:pt x="40" y="61"/>
                  <a:pt x="40" y="61"/>
                  <a:pt x="40" y="61"/>
                </a:cubicBezTo>
                <a:cubicBezTo>
                  <a:pt x="41" y="63"/>
                  <a:pt x="42" y="65"/>
                  <a:pt x="43" y="66"/>
                </a:cubicBezTo>
                <a:cubicBezTo>
                  <a:pt x="44" y="69"/>
                  <a:pt x="47" y="70"/>
                  <a:pt x="49" y="70"/>
                </a:cubicBezTo>
                <a:cubicBezTo>
                  <a:pt x="52" y="69"/>
                  <a:pt x="56" y="69"/>
                  <a:pt x="59" y="70"/>
                </a:cubicBezTo>
                <a:cubicBezTo>
                  <a:pt x="61" y="70"/>
                  <a:pt x="64" y="69"/>
                  <a:pt x="65" y="66"/>
                </a:cubicBezTo>
                <a:cubicBezTo>
                  <a:pt x="66" y="65"/>
                  <a:pt x="67" y="63"/>
                  <a:pt x="68" y="61"/>
                </a:cubicBezTo>
                <a:cubicBezTo>
                  <a:pt x="76" y="65"/>
                  <a:pt x="76" y="65"/>
                  <a:pt x="76" y="65"/>
                </a:cubicBezTo>
                <a:cubicBezTo>
                  <a:pt x="76" y="66"/>
                  <a:pt x="75" y="68"/>
                  <a:pt x="75" y="70"/>
                </a:cubicBezTo>
                <a:cubicBezTo>
                  <a:pt x="74" y="73"/>
                  <a:pt x="75" y="76"/>
                  <a:pt x="77" y="77"/>
                </a:cubicBezTo>
                <a:cubicBezTo>
                  <a:pt x="80" y="79"/>
                  <a:pt x="82" y="81"/>
                  <a:pt x="84" y="84"/>
                </a:cubicBezTo>
                <a:cubicBezTo>
                  <a:pt x="85" y="86"/>
                  <a:pt x="88" y="87"/>
                  <a:pt x="91" y="86"/>
                </a:cubicBezTo>
                <a:cubicBezTo>
                  <a:pt x="93" y="86"/>
                  <a:pt x="95" y="85"/>
                  <a:pt x="96" y="85"/>
                </a:cubicBezTo>
                <a:cubicBezTo>
                  <a:pt x="100" y="93"/>
                  <a:pt x="100" y="93"/>
                  <a:pt x="100" y="93"/>
                </a:cubicBezTo>
                <a:cubicBezTo>
                  <a:pt x="98" y="94"/>
                  <a:pt x="96" y="95"/>
                  <a:pt x="95" y="96"/>
                </a:cubicBezTo>
                <a:cubicBezTo>
                  <a:pt x="92" y="97"/>
                  <a:pt x="91" y="100"/>
                  <a:pt x="91" y="102"/>
                </a:cubicBezTo>
                <a:cubicBezTo>
                  <a:pt x="92" y="105"/>
                  <a:pt x="92" y="109"/>
                  <a:pt x="91" y="112"/>
                </a:cubicBezTo>
                <a:cubicBezTo>
                  <a:pt x="91" y="114"/>
                  <a:pt x="92" y="117"/>
                  <a:pt x="95" y="118"/>
                </a:cubicBezTo>
                <a:cubicBezTo>
                  <a:pt x="96" y="119"/>
                  <a:pt x="98" y="120"/>
                  <a:pt x="100" y="121"/>
                </a:cubicBezTo>
                <a:lnTo>
                  <a:pt x="96" y="129"/>
                </a:lnTo>
                <a:close/>
                <a:moveTo>
                  <a:pt x="77" y="98"/>
                </a:moveTo>
                <a:cubicBezTo>
                  <a:pt x="77" y="98"/>
                  <a:pt x="77" y="98"/>
                  <a:pt x="77" y="98"/>
                </a:cubicBezTo>
                <a:cubicBezTo>
                  <a:pt x="71" y="85"/>
                  <a:pt x="57" y="79"/>
                  <a:pt x="45" y="84"/>
                </a:cubicBezTo>
                <a:cubicBezTo>
                  <a:pt x="32" y="90"/>
                  <a:pt x="26" y="104"/>
                  <a:pt x="31" y="116"/>
                </a:cubicBezTo>
                <a:cubicBezTo>
                  <a:pt x="34" y="122"/>
                  <a:pt x="39" y="127"/>
                  <a:pt x="45" y="130"/>
                </a:cubicBezTo>
                <a:cubicBezTo>
                  <a:pt x="48" y="131"/>
                  <a:pt x="51" y="131"/>
                  <a:pt x="54" y="131"/>
                </a:cubicBezTo>
                <a:cubicBezTo>
                  <a:pt x="57" y="131"/>
                  <a:pt x="60" y="131"/>
                  <a:pt x="63" y="130"/>
                </a:cubicBezTo>
                <a:cubicBezTo>
                  <a:pt x="76" y="124"/>
                  <a:pt x="82" y="110"/>
                  <a:pt x="77" y="98"/>
                </a:cubicBezTo>
                <a:close/>
                <a:moveTo>
                  <a:pt x="61" y="123"/>
                </a:moveTo>
                <a:cubicBezTo>
                  <a:pt x="56" y="125"/>
                  <a:pt x="52" y="125"/>
                  <a:pt x="47" y="123"/>
                </a:cubicBezTo>
                <a:cubicBezTo>
                  <a:pt x="43" y="121"/>
                  <a:pt x="40" y="118"/>
                  <a:pt x="38" y="114"/>
                </a:cubicBezTo>
                <a:cubicBezTo>
                  <a:pt x="34" y="105"/>
                  <a:pt x="39" y="95"/>
                  <a:pt x="47" y="91"/>
                </a:cubicBezTo>
                <a:cubicBezTo>
                  <a:pt x="50" y="90"/>
                  <a:pt x="52" y="90"/>
                  <a:pt x="54" y="90"/>
                </a:cubicBezTo>
                <a:cubicBezTo>
                  <a:pt x="61" y="90"/>
                  <a:pt x="67" y="94"/>
                  <a:pt x="70" y="100"/>
                </a:cubicBezTo>
                <a:cubicBezTo>
                  <a:pt x="74" y="109"/>
                  <a:pt x="69" y="119"/>
                  <a:pt x="61" y="123"/>
                </a:cubicBezTo>
                <a:close/>
                <a:moveTo>
                  <a:pt x="156" y="32"/>
                </a:moveTo>
                <a:cubicBezTo>
                  <a:pt x="155" y="31"/>
                  <a:pt x="154" y="31"/>
                  <a:pt x="152" y="31"/>
                </a:cubicBezTo>
                <a:cubicBezTo>
                  <a:pt x="152" y="29"/>
                  <a:pt x="151" y="27"/>
                  <a:pt x="150" y="25"/>
                </a:cubicBezTo>
                <a:cubicBezTo>
                  <a:pt x="151" y="24"/>
                  <a:pt x="151" y="23"/>
                  <a:pt x="152" y="22"/>
                </a:cubicBezTo>
                <a:cubicBezTo>
                  <a:pt x="154" y="20"/>
                  <a:pt x="154" y="16"/>
                  <a:pt x="152" y="14"/>
                </a:cubicBezTo>
                <a:cubicBezTo>
                  <a:pt x="147" y="9"/>
                  <a:pt x="147" y="9"/>
                  <a:pt x="147" y="9"/>
                </a:cubicBezTo>
                <a:cubicBezTo>
                  <a:pt x="145" y="7"/>
                  <a:pt x="141" y="7"/>
                  <a:pt x="139" y="9"/>
                </a:cubicBezTo>
                <a:cubicBezTo>
                  <a:pt x="138" y="10"/>
                  <a:pt x="137" y="10"/>
                  <a:pt x="136" y="11"/>
                </a:cubicBezTo>
                <a:cubicBezTo>
                  <a:pt x="134" y="10"/>
                  <a:pt x="132" y="9"/>
                  <a:pt x="130" y="9"/>
                </a:cubicBezTo>
                <a:cubicBezTo>
                  <a:pt x="130" y="7"/>
                  <a:pt x="130" y="6"/>
                  <a:pt x="129" y="5"/>
                </a:cubicBezTo>
                <a:cubicBezTo>
                  <a:pt x="129" y="2"/>
                  <a:pt x="127" y="0"/>
                  <a:pt x="124" y="0"/>
                </a:cubicBezTo>
                <a:cubicBezTo>
                  <a:pt x="117" y="0"/>
                  <a:pt x="117" y="0"/>
                  <a:pt x="117" y="0"/>
                </a:cubicBezTo>
                <a:cubicBezTo>
                  <a:pt x="114" y="0"/>
                  <a:pt x="112" y="2"/>
                  <a:pt x="111" y="5"/>
                </a:cubicBezTo>
                <a:cubicBezTo>
                  <a:pt x="111" y="6"/>
                  <a:pt x="111" y="7"/>
                  <a:pt x="111" y="9"/>
                </a:cubicBezTo>
                <a:cubicBezTo>
                  <a:pt x="109" y="9"/>
                  <a:pt x="106" y="10"/>
                  <a:pt x="105" y="11"/>
                </a:cubicBezTo>
                <a:cubicBezTo>
                  <a:pt x="103" y="10"/>
                  <a:pt x="102" y="10"/>
                  <a:pt x="101" y="9"/>
                </a:cubicBezTo>
                <a:cubicBezTo>
                  <a:pt x="99" y="7"/>
                  <a:pt x="96" y="7"/>
                  <a:pt x="94" y="9"/>
                </a:cubicBezTo>
                <a:cubicBezTo>
                  <a:pt x="89" y="14"/>
                  <a:pt x="89" y="14"/>
                  <a:pt x="89" y="14"/>
                </a:cubicBezTo>
                <a:cubicBezTo>
                  <a:pt x="87" y="16"/>
                  <a:pt x="87" y="20"/>
                  <a:pt x="89" y="22"/>
                </a:cubicBezTo>
                <a:cubicBezTo>
                  <a:pt x="89" y="23"/>
                  <a:pt x="90" y="24"/>
                  <a:pt x="91" y="25"/>
                </a:cubicBezTo>
                <a:cubicBezTo>
                  <a:pt x="90" y="27"/>
                  <a:pt x="89" y="29"/>
                  <a:pt x="88" y="31"/>
                </a:cubicBezTo>
                <a:cubicBezTo>
                  <a:pt x="87" y="31"/>
                  <a:pt x="86" y="31"/>
                  <a:pt x="85" y="32"/>
                </a:cubicBezTo>
                <a:cubicBezTo>
                  <a:pt x="82" y="32"/>
                  <a:pt x="80" y="34"/>
                  <a:pt x="80" y="37"/>
                </a:cubicBezTo>
                <a:cubicBezTo>
                  <a:pt x="80" y="44"/>
                  <a:pt x="80" y="44"/>
                  <a:pt x="80" y="44"/>
                </a:cubicBezTo>
                <a:cubicBezTo>
                  <a:pt x="80" y="47"/>
                  <a:pt x="82" y="49"/>
                  <a:pt x="85" y="50"/>
                </a:cubicBezTo>
                <a:cubicBezTo>
                  <a:pt x="86" y="50"/>
                  <a:pt x="87" y="50"/>
                  <a:pt x="88" y="50"/>
                </a:cubicBezTo>
                <a:cubicBezTo>
                  <a:pt x="89" y="52"/>
                  <a:pt x="90" y="55"/>
                  <a:pt x="91" y="56"/>
                </a:cubicBezTo>
                <a:cubicBezTo>
                  <a:pt x="90" y="58"/>
                  <a:pt x="89" y="59"/>
                  <a:pt x="89" y="60"/>
                </a:cubicBezTo>
                <a:cubicBezTo>
                  <a:pt x="87" y="62"/>
                  <a:pt x="87" y="65"/>
                  <a:pt x="89" y="67"/>
                </a:cubicBezTo>
                <a:cubicBezTo>
                  <a:pt x="94" y="72"/>
                  <a:pt x="94" y="72"/>
                  <a:pt x="94" y="72"/>
                </a:cubicBezTo>
                <a:cubicBezTo>
                  <a:pt x="96" y="74"/>
                  <a:pt x="99" y="74"/>
                  <a:pt x="101" y="72"/>
                </a:cubicBezTo>
                <a:cubicBezTo>
                  <a:pt x="102" y="72"/>
                  <a:pt x="103" y="71"/>
                  <a:pt x="105" y="70"/>
                </a:cubicBezTo>
                <a:cubicBezTo>
                  <a:pt x="106" y="71"/>
                  <a:pt x="109" y="72"/>
                  <a:pt x="111" y="73"/>
                </a:cubicBezTo>
                <a:cubicBezTo>
                  <a:pt x="111" y="74"/>
                  <a:pt x="111" y="75"/>
                  <a:pt x="111" y="76"/>
                </a:cubicBezTo>
                <a:cubicBezTo>
                  <a:pt x="112" y="79"/>
                  <a:pt x="114" y="81"/>
                  <a:pt x="117" y="81"/>
                </a:cubicBezTo>
                <a:cubicBezTo>
                  <a:pt x="124" y="81"/>
                  <a:pt x="124" y="81"/>
                  <a:pt x="124" y="81"/>
                </a:cubicBezTo>
                <a:cubicBezTo>
                  <a:pt x="127" y="81"/>
                  <a:pt x="129" y="79"/>
                  <a:pt x="129" y="76"/>
                </a:cubicBezTo>
                <a:cubicBezTo>
                  <a:pt x="130" y="75"/>
                  <a:pt x="130" y="74"/>
                  <a:pt x="130" y="73"/>
                </a:cubicBezTo>
                <a:cubicBezTo>
                  <a:pt x="132" y="72"/>
                  <a:pt x="134" y="71"/>
                  <a:pt x="136" y="70"/>
                </a:cubicBezTo>
                <a:cubicBezTo>
                  <a:pt x="137" y="71"/>
                  <a:pt x="138" y="72"/>
                  <a:pt x="139" y="72"/>
                </a:cubicBezTo>
                <a:cubicBezTo>
                  <a:pt x="141" y="74"/>
                  <a:pt x="145" y="74"/>
                  <a:pt x="147" y="72"/>
                </a:cubicBezTo>
                <a:cubicBezTo>
                  <a:pt x="152" y="67"/>
                  <a:pt x="152" y="67"/>
                  <a:pt x="152" y="67"/>
                </a:cubicBezTo>
                <a:cubicBezTo>
                  <a:pt x="154" y="65"/>
                  <a:pt x="154" y="62"/>
                  <a:pt x="152" y="60"/>
                </a:cubicBezTo>
                <a:cubicBezTo>
                  <a:pt x="151" y="59"/>
                  <a:pt x="151" y="58"/>
                  <a:pt x="150" y="56"/>
                </a:cubicBezTo>
                <a:cubicBezTo>
                  <a:pt x="151" y="55"/>
                  <a:pt x="152" y="52"/>
                  <a:pt x="152" y="50"/>
                </a:cubicBezTo>
                <a:cubicBezTo>
                  <a:pt x="154" y="50"/>
                  <a:pt x="155" y="50"/>
                  <a:pt x="156" y="50"/>
                </a:cubicBezTo>
                <a:cubicBezTo>
                  <a:pt x="159" y="49"/>
                  <a:pt x="161" y="47"/>
                  <a:pt x="161" y="44"/>
                </a:cubicBezTo>
                <a:cubicBezTo>
                  <a:pt x="161" y="37"/>
                  <a:pt x="161" y="37"/>
                  <a:pt x="161" y="37"/>
                </a:cubicBezTo>
                <a:cubicBezTo>
                  <a:pt x="161" y="34"/>
                  <a:pt x="159" y="32"/>
                  <a:pt x="156" y="32"/>
                </a:cubicBezTo>
                <a:close/>
                <a:moveTo>
                  <a:pt x="154" y="43"/>
                </a:moveTo>
                <a:cubicBezTo>
                  <a:pt x="153" y="43"/>
                  <a:pt x="152" y="43"/>
                  <a:pt x="151" y="44"/>
                </a:cubicBezTo>
                <a:cubicBezTo>
                  <a:pt x="149" y="44"/>
                  <a:pt x="147" y="46"/>
                  <a:pt x="146" y="48"/>
                </a:cubicBezTo>
                <a:cubicBezTo>
                  <a:pt x="145" y="50"/>
                  <a:pt x="145" y="52"/>
                  <a:pt x="144" y="54"/>
                </a:cubicBezTo>
                <a:cubicBezTo>
                  <a:pt x="142" y="56"/>
                  <a:pt x="143" y="58"/>
                  <a:pt x="144" y="60"/>
                </a:cubicBezTo>
                <a:cubicBezTo>
                  <a:pt x="145" y="61"/>
                  <a:pt x="145" y="62"/>
                  <a:pt x="146" y="63"/>
                </a:cubicBezTo>
                <a:cubicBezTo>
                  <a:pt x="143" y="66"/>
                  <a:pt x="143" y="66"/>
                  <a:pt x="143" y="66"/>
                </a:cubicBezTo>
                <a:cubicBezTo>
                  <a:pt x="142" y="66"/>
                  <a:pt x="141" y="65"/>
                  <a:pt x="140" y="64"/>
                </a:cubicBezTo>
                <a:cubicBezTo>
                  <a:pt x="138" y="63"/>
                  <a:pt x="135" y="63"/>
                  <a:pt x="133" y="64"/>
                </a:cubicBezTo>
                <a:cubicBezTo>
                  <a:pt x="132" y="65"/>
                  <a:pt x="130" y="66"/>
                  <a:pt x="127" y="66"/>
                </a:cubicBezTo>
                <a:cubicBezTo>
                  <a:pt x="125" y="67"/>
                  <a:pt x="124" y="69"/>
                  <a:pt x="123" y="71"/>
                </a:cubicBezTo>
                <a:cubicBezTo>
                  <a:pt x="123" y="72"/>
                  <a:pt x="123" y="73"/>
                  <a:pt x="123" y="74"/>
                </a:cubicBezTo>
                <a:cubicBezTo>
                  <a:pt x="118" y="74"/>
                  <a:pt x="118" y="74"/>
                  <a:pt x="118" y="74"/>
                </a:cubicBezTo>
                <a:cubicBezTo>
                  <a:pt x="118" y="73"/>
                  <a:pt x="118" y="72"/>
                  <a:pt x="117" y="71"/>
                </a:cubicBezTo>
                <a:cubicBezTo>
                  <a:pt x="117" y="69"/>
                  <a:pt x="115" y="67"/>
                  <a:pt x="113" y="66"/>
                </a:cubicBezTo>
                <a:cubicBezTo>
                  <a:pt x="111" y="66"/>
                  <a:pt x="109" y="65"/>
                  <a:pt x="107" y="64"/>
                </a:cubicBezTo>
                <a:cubicBezTo>
                  <a:pt x="105" y="63"/>
                  <a:pt x="103" y="63"/>
                  <a:pt x="101" y="64"/>
                </a:cubicBezTo>
                <a:cubicBezTo>
                  <a:pt x="100" y="65"/>
                  <a:pt x="99" y="66"/>
                  <a:pt x="98" y="66"/>
                </a:cubicBezTo>
                <a:cubicBezTo>
                  <a:pt x="95" y="63"/>
                  <a:pt x="95" y="63"/>
                  <a:pt x="95" y="63"/>
                </a:cubicBezTo>
                <a:cubicBezTo>
                  <a:pt x="95" y="62"/>
                  <a:pt x="96" y="61"/>
                  <a:pt x="97" y="60"/>
                </a:cubicBezTo>
                <a:cubicBezTo>
                  <a:pt x="98" y="58"/>
                  <a:pt x="98" y="56"/>
                  <a:pt x="97" y="54"/>
                </a:cubicBezTo>
                <a:cubicBezTo>
                  <a:pt x="96" y="52"/>
                  <a:pt x="95" y="50"/>
                  <a:pt x="95" y="48"/>
                </a:cubicBezTo>
                <a:cubicBezTo>
                  <a:pt x="94" y="46"/>
                  <a:pt x="92" y="44"/>
                  <a:pt x="90" y="44"/>
                </a:cubicBezTo>
                <a:cubicBezTo>
                  <a:pt x="89" y="43"/>
                  <a:pt x="88" y="43"/>
                  <a:pt x="87" y="43"/>
                </a:cubicBezTo>
                <a:cubicBezTo>
                  <a:pt x="87" y="38"/>
                  <a:pt x="87" y="38"/>
                  <a:pt x="87" y="38"/>
                </a:cubicBezTo>
                <a:cubicBezTo>
                  <a:pt x="88" y="38"/>
                  <a:pt x="89" y="38"/>
                  <a:pt x="90" y="38"/>
                </a:cubicBezTo>
                <a:cubicBezTo>
                  <a:pt x="92" y="37"/>
                  <a:pt x="94" y="36"/>
                  <a:pt x="95" y="34"/>
                </a:cubicBezTo>
                <a:cubicBezTo>
                  <a:pt x="95" y="31"/>
                  <a:pt x="96" y="29"/>
                  <a:pt x="97" y="28"/>
                </a:cubicBezTo>
                <a:cubicBezTo>
                  <a:pt x="98" y="26"/>
                  <a:pt x="98" y="23"/>
                  <a:pt x="97" y="21"/>
                </a:cubicBezTo>
                <a:cubicBezTo>
                  <a:pt x="96" y="20"/>
                  <a:pt x="95" y="19"/>
                  <a:pt x="95" y="19"/>
                </a:cubicBezTo>
                <a:cubicBezTo>
                  <a:pt x="98" y="15"/>
                  <a:pt x="98" y="15"/>
                  <a:pt x="98" y="15"/>
                </a:cubicBezTo>
                <a:cubicBezTo>
                  <a:pt x="99" y="16"/>
                  <a:pt x="100" y="16"/>
                  <a:pt x="101" y="17"/>
                </a:cubicBezTo>
                <a:cubicBezTo>
                  <a:pt x="103" y="18"/>
                  <a:pt x="105" y="19"/>
                  <a:pt x="107" y="17"/>
                </a:cubicBezTo>
                <a:cubicBezTo>
                  <a:pt x="109" y="16"/>
                  <a:pt x="111" y="16"/>
                  <a:pt x="113" y="15"/>
                </a:cubicBezTo>
                <a:cubicBezTo>
                  <a:pt x="115" y="14"/>
                  <a:pt x="117" y="12"/>
                  <a:pt x="117" y="10"/>
                </a:cubicBezTo>
                <a:cubicBezTo>
                  <a:pt x="118" y="9"/>
                  <a:pt x="118" y="8"/>
                  <a:pt x="118" y="7"/>
                </a:cubicBezTo>
                <a:cubicBezTo>
                  <a:pt x="123" y="7"/>
                  <a:pt x="123" y="7"/>
                  <a:pt x="123" y="7"/>
                </a:cubicBezTo>
                <a:cubicBezTo>
                  <a:pt x="123" y="8"/>
                  <a:pt x="123" y="9"/>
                  <a:pt x="123" y="10"/>
                </a:cubicBezTo>
                <a:cubicBezTo>
                  <a:pt x="124" y="12"/>
                  <a:pt x="125" y="14"/>
                  <a:pt x="127" y="15"/>
                </a:cubicBezTo>
                <a:cubicBezTo>
                  <a:pt x="130" y="16"/>
                  <a:pt x="132" y="16"/>
                  <a:pt x="133" y="17"/>
                </a:cubicBezTo>
                <a:cubicBezTo>
                  <a:pt x="135" y="19"/>
                  <a:pt x="138" y="18"/>
                  <a:pt x="140" y="17"/>
                </a:cubicBezTo>
                <a:cubicBezTo>
                  <a:pt x="141" y="16"/>
                  <a:pt x="142" y="16"/>
                  <a:pt x="143" y="15"/>
                </a:cubicBezTo>
                <a:cubicBezTo>
                  <a:pt x="146" y="19"/>
                  <a:pt x="146" y="19"/>
                  <a:pt x="146" y="19"/>
                </a:cubicBezTo>
                <a:cubicBezTo>
                  <a:pt x="145" y="19"/>
                  <a:pt x="145" y="20"/>
                  <a:pt x="144" y="21"/>
                </a:cubicBezTo>
                <a:cubicBezTo>
                  <a:pt x="143" y="23"/>
                  <a:pt x="142" y="26"/>
                  <a:pt x="144" y="28"/>
                </a:cubicBezTo>
                <a:cubicBezTo>
                  <a:pt x="145" y="29"/>
                  <a:pt x="145" y="31"/>
                  <a:pt x="146" y="34"/>
                </a:cubicBezTo>
                <a:cubicBezTo>
                  <a:pt x="147" y="36"/>
                  <a:pt x="149" y="37"/>
                  <a:pt x="151" y="38"/>
                </a:cubicBezTo>
                <a:cubicBezTo>
                  <a:pt x="152" y="38"/>
                  <a:pt x="153" y="38"/>
                  <a:pt x="154" y="38"/>
                </a:cubicBezTo>
                <a:lnTo>
                  <a:pt x="154" y="43"/>
                </a:lnTo>
                <a:close/>
                <a:moveTo>
                  <a:pt x="120" y="26"/>
                </a:moveTo>
                <a:cubicBezTo>
                  <a:pt x="112" y="26"/>
                  <a:pt x="106" y="33"/>
                  <a:pt x="106" y="41"/>
                </a:cubicBezTo>
                <a:cubicBezTo>
                  <a:pt x="106" y="49"/>
                  <a:pt x="112" y="55"/>
                  <a:pt x="120" y="55"/>
                </a:cubicBezTo>
                <a:cubicBezTo>
                  <a:pt x="128" y="55"/>
                  <a:pt x="135" y="49"/>
                  <a:pt x="135" y="41"/>
                </a:cubicBezTo>
                <a:cubicBezTo>
                  <a:pt x="135" y="33"/>
                  <a:pt x="128" y="26"/>
                  <a:pt x="120" y="26"/>
                </a:cubicBezTo>
                <a:close/>
                <a:moveTo>
                  <a:pt x="120" y="49"/>
                </a:moveTo>
                <a:cubicBezTo>
                  <a:pt x="116" y="49"/>
                  <a:pt x="112" y="45"/>
                  <a:pt x="112" y="41"/>
                </a:cubicBezTo>
                <a:cubicBezTo>
                  <a:pt x="112" y="36"/>
                  <a:pt x="116" y="33"/>
                  <a:pt x="120" y="33"/>
                </a:cubicBezTo>
                <a:cubicBezTo>
                  <a:pt x="125" y="33"/>
                  <a:pt x="128" y="36"/>
                  <a:pt x="128" y="41"/>
                </a:cubicBezTo>
                <a:cubicBezTo>
                  <a:pt x="128" y="45"/>
                  <a:pt x="125" y="49"/>
                  <a:pt x="120" y="49"/>
                </a:cubicBezTo>
                <a:close/>
              </a:path>
            </a:pathLst>
          </a:custGeom>
          <a:solidFill>
            <a:srgbClr val="00346B"/>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sp>
        <p:nvSpPr>
          <p:cNvPr id="80" name="文本框 79"/>
          <p:cNvSpPr txBox="1"/>
          <p:nvPr/>
        </p:nvSpPr>
        <p:spPr>
          <a:xfrm>
            <a:off x="8397335" y="1964373"/>
            <a:ext cx="1371028" cy="368300"/>
          </a:xfrm>
          <a:prstGeom prst="rect">
            <a:avLst/>
          </a:prstGeom>
          <a:noFill/>
        </p:spPr>
        <p:txBody>
          <a:bodyPr wrap="square" rtlCol="0">
            <a:spAutoFit/>
          </a:bodyPr>
          <a:lstStyle/>
          <a:p>
            <a:r>
              <a:rPr lang="zh-CN" altLang="en-US" b="1" spc="130" dirty="0">
                <a:solidFill>
                  <a:schemeClr val="tx1">
                    <a:lumMod val="75000"/>
                    <a:lumOff val="25000"/>
                  </a:schemeClr>
                </a:solidFill>
                <a:latin typeface="微软雅黑" panose="020B0502040204020203" charset="-122"/>
                <a:ea typeface="微软雅黑" panose="020B0502040204020203" charset="-122"/>
                <a:cs typeface="Arial" panose="020B0704020202090204" pitchFamily="34" charset="0"/>
              </a:rPr>
              <a:t>输入标题</a:t>
            </a:r>
          </a:p>
        </p:txBody>
      </p:sp>
      <p:sp>
        <p:nvSpPr>
          <p:cNvPr id="81" name="文本框 80"/>
          <p:cNvSpPr txBox="1"/>
          <p:nvPr/>
        </p:nvSpPr>
        <p:spPr>
          <a:xfrm>
            <a:off x="8394700" y="2435225"/>
            <a:ext cx="3014345" cy="852805"/>
          </a:xfrm>
          <a:prstGeom prst="rect">
            <a:avLst/>
          </a:prstGeom>
          <a:noFill/>
        </p:spPr>
        <p:txBody>
          <a:bodyPr wrap="square" rtlCol="0">
            <a:spAutoFit/>
          </a:bodyPr>
          <a:lstStyle/>
          <a:p>
            <a:pPr>
              <a:lnSpc>
                <a:spcPct val="150000"/>
              </a:lnSpc>
            </a:pPr>
            <a:r>
              <a:rPr lang="zh-CN" altLang="en-US" sz="11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a:t>
            </a:r>
            <a:endParaRPr lang="zh-CN" altLang="en-US" sz="1100" spc="130" dirty="0">
              <a:solidFill>
                <a:schemeClr val="tx1">
                  <a:lumMod val="75000"/>
                  <a:lumOff val="25000"/>
                </a:schemeClr>
              </a:solidFill>
              <a:latin typeface="微软雅黑" panose="020B0502040204020203" charset="-122"/>
              <a:ea typeface="微软雅黑" panose="020B0502040204020203" charset="-122"/>
            </a:endParaRPr>
          </a:p>
        </p:txBody>
      </p:sp>
      <p:cxnSp>
        <p:nvCxnSpPr>
          <p:cNvPr id="82" name="直接连接符 81"/>
          <p:cNvCxnSpPr/>
          <p:nvPr/>
        </p:nvCxnSpPr>
        <p:spPr>
          <a:xfrm>
            <a:off x="8498936" y="2390426"/>
            <a:ext cx="238356" cy="0"/>
          </a:xfrm>
          <a:prstGeom prst="line">
            <a:avLst/>
          </a:prstGeom>
          <a:ln w="12700">
            <a:solidFill>
              <a:srgbClr val="00346B"/>
            </a:soli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nvSpPr>
        <p:spPr>
          <a:xfrm>
            <a:off x="10392500" y="1077943"/>
            <a:ext cx="906017" cy="1569660"/>
          </a:xfrm>
          <a:prstGeom prst="rect">
            <a:avLst/>
          </a:prstGeom>
          <a:noFill/>
        </p:spPr>
        <p:txBody>
          <a:bodyPr wrap="none" rtlCol="0">
            <a:spAutoFit/>
          </a:bodyPr>
          <a:lstStyle/>
          <a:p>
            <a:r>
              <a:rPr lang="en-US" altLang="zh-CN" sz="9600" dirty="0">
                <a:solidFill>
                  <a:schemeClr val="bg1">
                    <a:lumMod val="85000"/>
                  </a:schemeClr>
                </a:solidFill>
                <a:latin typeface="微软雅黑" panose="020B0502040204020203" charset="-122"/>
                <a:ea typeface="微软雅黑" panose="020B0502040204020203" charset="-122"/>
              </a:rPr>
              <a:t>2</a:t>
            </a:r>
          </a:p>
        </p:txBody>
      </p:sp>
      <p:sp>
        <p:nvSpPr>
          <p:cNvPr id="111" name="矩形: 圆角 110"/>
          <p:cNvSpPr/>
          <p:nvPr/>
        </p:nvSpPr>
        <p:spPr>
          <a:xfrm>
            <a:off x="4757236" y="3641633"/>
            <a:ext cx="3272379" cy="2339999"/>
          </a:xfrm>
          <a:prstGeom prst="roundRect">
            <a:avLst>
              <a:gd name="adj" fmla="val 41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112" name="Freeform 143"/>
          <p:cNvSpPr>
            <a:spLocks noEditPoints="1"/>
          </p:cNvSpPr>
          <p:nvPr/>
        </p:nvSpPr>
        <p:spPr bwMode="auto">
          <a:xfrm>
            <a:off x="5024776" y="3801896"/>
            <a:ext cx="549275" cy="554038"/>
          </a:xfrm>
          <a:custGeom>
            <a:avLst/>
            <a:gdLst>
              <a:gd name="T0" fmla="*/ 104 w 161"/>
              <a:gd name="T1" fmla="*/ 99 h 161"/>
              <a:gd name="T2" fmla="*/ 95 w 161"/>
              <a:gd name="T3" fmla="*/ 78 h 161"/>
              <a:gd name="T4" fmla="*/ 79 w 161"/>
              <a:gd name="T5" fmla="*/ 58 h 161"/>
              <a:gd name="T6" fmla="*/ 49 w 161"/>
              <a:gd name="T7" fmla="*/ 62 h 161"/>
              <a:gd name="T8" fmla="*/ 25 w 161"/>
              <a:gd name="T9" fmla="*/ 66 h 161"/>
              <a:gd name="T10" fmla="*/ 5 w 161"/>
              <a:gd name="T11" fmla="*/ 82 h 161"/>
              <a:gd name="T12" fmla="*/ 9 w 161"/>
              <a:gd name="T13" fmla="*/ 112 h 161"/>
              <a:gd name="T14" fmla="*/ 13 w 161"/>
              <a:gd name="T15" fmla="*/ 136 h 161"/>
              <a:gd name="T16" fmla="*/ 29 w 161"/>
              <a:gd name="T17" fmla="*/ 156 h 161"/>
              <a:gd name="T18" fmla="*/ 49 w 161"/>
              <a:gd name="T19" fmla="*/ 152 h 161"/>
              <a:gd name="T20" fmla="*/ 79 w 161"/>
              <a:gd name="T21" fmla="*/ 156 h 161"/>
              <a:gd name="T22" fmla="*/ 95 w 161"/>
              <a:gd name="T23" fmla="*/ 136 h 161"/>
              <a:gd name="T24" fmla="*/ 96 w 161"/>
              <a:gd name="T25" fmla="*/ 129 h 161"/>
              <a:gd name="T26" fmla="*/ 75 w 161"/>
              <a:gd name="T27" fmla="*/ 144 h 161"/>
              <a:gd name="T28" fmla="*/ 59 w 161"/>
              <a:gd name="T29" fmla="*/ 144 h 161"/>
              <a:gd name="T30" fmla="*/ 32 w 161"/>
              <a:gd name="T31" fmla="*/ 149 h 161"/>
              <a:gd name="T32" fmla="*/ 17 w 161"/>
              <a:gd name="T33" fmla="*/ 128 h 161"/>
              <a:gd name="T34" fmla="*/ 17 w 161"/>
              <a:gd name="T35" fmla="*/ 112 h 161"/>
              <a:gd name="T36" fmla="*/ 12 w 161"/>
              <a:gd name="T37" fmla="*/ 85 h 161"/>
              <a:gd name="T38" fmla="*/ 33 w 161"/>
              <a:gd name="T39" fmla="*/ 70 h 161"/>
              <a:gd name="T40" fmla="*/ 49 w 161"/>
              <a:gd name="T41" fmla="*/ 70 h 161"/>
              <a:gd name="T42" fmla="*/ 76 w 161"/>
              <a:gd name="T43" fmla="*/ 65 h 161"/>
              <a:gd name="T44" fmla="*/ 91 w 161"/>
              <a:gd name="T45" fmla="*/ 86 h 161"/>
              <a:gd name="T46" fmla="*/ 91 w 161"/>
              <a:gd name="T47" fmla="*/ 102 h 161"/>
              <a:gd name="T48" fmla="*/ 96 w 161"/>
              <a:gd name="T49" fmla="*/ 129 h 161"/>
              <a:gd name="T50" fmla="*/ 31 w 161"/>
              <a:gd name="T51" fmla="*/ 116 h 161"/>
              <a:gd name="T52" fmla="*/ 77 w 161"/>
              <a:gd name="T53" fmla="*/ 98 h 161"/>
              <a:gd name="T54" fmla="*/ 47 w 161"/>
              <a:gd name="T55" fmla="*/ 91 h 161"/>
              <a:gd name="T56" fmla="*/ 156 w 161"/>
              <a:gd name="T57" fmla="*/ 32 h 161"/>
              <a:gd name="T58" fmla="*/ 152 w 161"/>
              <a:gd name="T59" fmla="*/ 14 h 161"/>
              <a:gd name="T60" fmla="*/ 130 w 161"/>
              <a:gd name="T61" fmla="*/ 9 h 161"/>
              <a:gd name="T62" fmla="*/ 111 w 161"/>
              <a:gd name="T63" fmla="*/ 5 h 161"/>
              <a:gd name="T64" fmla="*/ 94 w 161"/>
              <a:gd name="T65" fmla="*/ 9 h 161"/>
              <a:gd name="T66" fmla="*/ 88 w 161"/>
              <a:gd name="T67" fmla="*/ 31 h 161"/>
              <a:gd name="T68" fmla="*/ 85 w 161"/>
              <a:gd name="T69" fmla="*/ 50 h 161"/>
              <a:gd name="T70" fmla="*/ 89 w 161"/>
              <a:gd name="T71" fmla="*/ 67 h 161"/>
              <a:gd name="T72" fmla="*/ 111 w 161"/>
              <a:gd name="T73" fmla="*/ 73 h 161"/>
              <a:gd name="T74" fmla="*/ 129 w 161"/>
              <a:gd name="T75" fmla="*/ 76 h 161"/>
              <a:gd name="T76" fmla="*/ 147 w 161"/>
              <a:gd name="T77" fmla="*/ 72 h 161"/>
              <a:gd name="T78" fmla="*/ 152 w 161"/>
              <a:gd name="T79" fmla="*/ 50 h 161"/>
              <a:gd name="T80" fmla="*/ 156 w 161"/>
              <a:gd name="T81" fmla="*/ 32 h 161"/>
              <a:gd name="T82" fmla="*/ 144 w 161"/>
              <a:gd name="T83" fmla="*/ 54 h 161"/>
              <a:gd name="T84" fmla="*/ 140 w 161"/>
              <a:gd name="T85" fmla="*/ 64 h 161"/>
              <a:gd name="T86" fmla="*/ 123 w 161"/>
              <a:gd name="T87" fmla="*/ 74 h 161"/>
              <a:gd name="T88" fmla="*/ 107 w 161"/>
              <a:gd name="T89" fmla="*/ 64 h 161"/>
              <a:gd name="T90" fmla="*/ 97 w 161"/>
              <a:gd name="T91" fmla="*/ 60 h 161"/>
              <a:gd name="T92" fmla="*/ 87 w 161"/>
              <a:gd name="T93" fmla="*/ 43 h 161"/>
              <a:gd name="T94" fmla="*/ 97 w 161"/>
              <a:gd name="T95" fmla="*/ 28 h 161"/>
              <a:gd name="T96" fmla="*/ 101 w 161"/>
              <a:gd name="T97" fmla="*/ 17 h 161"/>
              <a:gd name="T98" fmla="*/ 118 w 161"/>
              <a:gd name="T99" fmla="*/ 7 h 161"/>
              <a:gd name="T100" fmla="*/ 133 w 161"/>
              <a:gd name="T101" fmla="*/ 17 h 161"/>
              <a:gd name="T102" fmla="*/ 144 w 161"/>
              <a:gd name="T103" fmla="*/ 21 h 161"/>
              <a:gd name="T104" fmla="*/ 154 w 161"/>
              <a:gd name="T105" fmla="*/ 38 h 161"/>
              <a:gd name="T106" fmla="*/ 120 w 161"/>
              <a:gd name="T107" fmla="*/ 55 h 161"/>
              <a:gd name="T108" fmla="*/ 112 w 161"/>
              <a:gd name="T109" fmla="*/ 4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161">
                <a:moveTo>
                  <a:pt x="104" y="115"/>
                </a:moveTo>
                <a:cubicBezTo>
                  <a:pt x="102" y="114"/>
                  <a:pt x="100" y="113"/>
                  <a:pt x="99" y="112"/>
                </a:cubicBezTo>
                <a:cubicBezTo>
                  <a:pt x="99" y="109"/>
                  <a:pt x="99" y="105"/>
                  <a:pt x="99" y="102"/>
                </a:cubicBezTo>
                <a:cubicBezTo>
                  <a:pt x="100" y="101"/>
                  <a:pt x="102" y="100"/>
                  <a:pt x="104" y="99"/>
                </a:cubicBezTo>
                <a:cubicBezTo>
                  <a:pt x="107" y="97"/>
                  <a:pt x="108" y="94"/>
                  <a:pt x="106" y="90"/>
                </a:cubicBezTo>
                <a:cubicBezTo>
                  <a:pt x="106" y="90"/>
                  <a:pt x="106" y="90"/>
                  <a:pt x="106" y="90"/>
                </a:cubicBezTo>
                <a:cubicBezTo>
                  <a:pt x="103" y="82"/>
                  <a:pt x="103" y="82"/>
                  <a:pt x="103" y="82"/>
                </a:cubicBezTo>
                <a:cubicBezTo>
                  <a:pt x="102" y="79"/>
                  <a:pt x="98" y="77"/>
                  <a:pt x="95" y="78"/>
                </a:cubicBezTo>
                <a:cubicBezTo>
                  <a:pt x="93" y="78"/>
                  <a:pt x="91" y="79"/>
                  <a:pt x="89" y="79"/>
                </a:cubicBezTo>
                <a:cubicBezTo>
                  <a:pt x="87" y="76"/>
                  <a:pt x="85" y="74"/>
                  <a:pt x="82" y="72"/>
                </a:cubicBezTo>
                <a:cubicBezTo>
                  <a:pt x="82" y="70"/>
                  <a:pt x="83" y="68"/>
                  <a:pt x="83" y="66"/>
                </a:cubicBezTo>
                <a:cubicBezTo>
                  <a:pt x="84" y="63"/>
                  <a:pt x="82" y="59"/>
                  <a:pt x="79" y="58"/>
                </a:cubicBezTo>
                <a:cubicBezTo>
                  <a:pt x="71" y="55"/>
                  <a:pt x="71" y="55"/>
                  <a:pt x="71" y="55"/>
                </a:cubicBezTo>
                <a:cubicBezTo>
                  <a:pt x="67" y="53"/>
                  <a:pt x="64" y="54"/>
                  <a:pt x="62" y="57"/>
                </a:cubicBezTo>
                <a:cubicBezTo>
                  <a:pt x="61" y="59"/>
                  <a:pt x="60" y="61"/>
                  <a:pt x="59" y="62"/>
                </a:cubicBezTo>
                <a:cubicBezTo>
                  <a:pt x="56" y="62"/>
                  <a:pt x="52" y="62"/>
                  <a:pt x="49" y="62"/>
                </a:cubicBezTo>
                <a:cubicBezTo>
                  <a:pt x="48" y="61"/>
                  <a:pt x="47" y="59"/>
                  <a:pt x="46" y="57"/>
                </a:cubicBezTo>
                <a:cubicBezTo>
                  <a:pt x="44" y="54"/>
                  <a:pt x="41" y="53"/>
                  <a:pt x="37" y="55"/>
                </a:cubicBezTo>
                <a:cubicBezTo>
                  <a:pt x="29" y="58"/>
                  <a:pt x="29" y="58"/>
                  <a:pt x="29" y="58"/>
                </a:cubicBezTo>
                <a:cubicBezTo>
                  <a:pt x="26" y="59"/>
                  <a:pt x="24" y="63"/>
                  <a:pt x="25" y="66"/>
                </a:cubicBezTo>
                <a:cubicBezTo>
                  <a:pt x="25" y="68"/>
                  <a:pt x="26" y="70"/>
                  <a:pt x="26" y="72"/>
                </a:cubicBezTo>
                <a:cubicBezTo>
                  <a:pt x="23" y="74"/>
                  <a:pt x="21" y="76"/>
                  <a:pt x="19" y="79"/>
                </a:cubicBezTo>
                <a:cubicBezTo>
                  <a:pt x="17" y="79"/>
                  <a:pt x="15" y="78"/>
                  <a:pt x="13" y="78"/>
                </a:cubicBezTo>
                <a:cubicBezTo>
                  <a:pt x="10" y="77"/>
                  <a:pt x="6" y="79"/>
                  <a:pt x="5" y="82"/>
                </a:cubicBezTo>
                <a:cubicBezTo>
                  <a:pt x="2" y="90"/>
                  <a:pt x="2" y="90"/>
                  <a:pt x="2" y="90"/>
                </a:cubicBezTo>
                <a:cubicBezTo>
                  <a:pt x="0" y="94"/>
                  <a:pt x="1" y="97"/>
                  <a:pt x="4" y="99"/>
                </a:cubicBezTo>
                <a:cubicBezTo>
                  <a:pt x="6" y="100"/>
                  <a:pt x="8" y="101"/>
                  <a:pt x="9" y="102"/>
                </a:cubicBezTo>
                <a:cubicBezTo>
                  <a:pt x="9" y="105"/>
                  <a:pt x="9" y="109"/>
                  <a:pt x="9" y="112"/>
                </a:cubicBezTo>
                <a:cubicBezTo>
                  <a:pt x="8" y="113"/>
                  <a:pt x="6" y="114"/>
                  <a:pt x="4" y="115"/>
                </a:cubicBezTo>
                <a:cubicBezTo>
                  <a:pt x="1" y="117"/>
                  <a:pt x="0" y="120"/>
                  <a:pt x="2" y="124"/>
                </a:cubicBezTo>
                <a:cubicBezTo>
                  <a:pt x="5" y="132"/>
                  <a:pt x="5" y="132"/>
                  <a:pt x="5" y="132"/>
                </a:cubicBezTo>
                <a:cubicBezTo>
                  <a:pt x="6" y="135"/>
                  <a:pt x="10" y="137"/>
                  <a:pt x="13" y="136"/>
                </a:cubicBezTo>
                <a:cubicBezTo>
                  <a:pt x="15" y="136"/>
                  <a:pt x="17" y="135"/>
                  <a:pt x="19" y="135"/>
                </a:cubicBezTo>
                <a:cubicBezTo>
                  <a:pt x="21" y="138"/>
                  <a:pt x="23" y="140"/>
                  <a:pt x="26" y="142"/>
                </a:cubicBezTo>
                <a:cubicBezTo>
                  <a:pt x="26" y="144"/>
                  <a:pt x="25" y="146"/>
                  <a:pt x="25" y="148"/>
                </a:cubicBezTo>
                <a:cubicBezTo>
                  <a:pt x="24" y="151"/>
                  <a:pt x="26" y="155"/>
                  <a:pt x="29" y="156"/>
                </a:cubicBezTo>
                <a:cubicBezTo>
                  <a:pt x="37" y="159"/>
                  <a:pt x="37" y="159"/>
                  <a:pt x="37" y="159"/>
                </a:cubicBezTo>
                <a:cubicBezTo>
                  <a:pt x="38" y="160"/>
                  <a:pt x="39" y="160"/>
                  <a:pt x="40" y="160"/>
                </a:cubicBezTo>
                <a:cubicBezTo>
                  <a:pt x="42" y="160"/>
                  <a:pt x="45" y="159"/>
                  <a:pt x="46" y="157"/>
                </a:cubicBezTo>
                <a:cubicBezTo>
                  <a:pt x="47" y="155"/>
                  <a:pt x="48" y="153"/>
                  <a:pt x="49" y="152"/>
                </a:cubicBezTo>
                <a:cubicBezTo>
                  <a:pt x="52" y="152"/>
                  <a:pt x="56" y="152"/>
                  <a:pt x="59" y="152"/>
                </a:cubicBezTo>
                <a:cubicBezTo>
                  <a:pt x="60" y="153"/>
                  <a:pt x="61" y="155"/>
                  <a:pt x="62" y="157"/>
                </a:cubicBezTo>
                <a:cubicBezTo>
                  <a:pt x="64" y="160"/>
                  <a:pt x="67" y="161"/>
                  <a:pt x="71" y="159"/>
                </a:cubicBezTo>
                <a:cubicBezTo>
                  <a:pt x="79" y="156"/>
                  <a:pt x="79" y="156"/>
                  <a:pt x="79" y="156"/>
                </a:cubicBezTo>
                <a:cubicBezTo>
                  <a:pt x="82" y="155"/>
                  <a:pt x="84" y="151"/>
                  <a:pt x="83" y="148"/>
                </a:cubicBezTo>
                <a:cubicBezTo>
                  <a:pt x="83" y="146"/>
                  <a:pt x="82" y="144"/>
                  <a:pt x="82" y="142"/>
                </a:cubicBezTo>
                <a:cubicBezTo>
                  <a:pt x="85" y="140"/>
                  <a:pt x="87" y="138"/>
                  <a:pt x="89" y="135"/>
                </a:cubicBezTo>
                <a:cubicBezTo>
                  <a:pt x="91" y="135"/>
                  <a:pt x="93" y="136"/>
                  <a:pt x="95" y="136"/>
                </a:cubicBezTo>
                <a:cubicBezTo>
                  <a:pt x="98" y="137"/>
                  <a:pt x="102" y="135"/>
                  <a:pt x="103" y="132"/>
                </a:cubicBezTo>
                <a:cubicBezTo>
                  <a:pt x="106" y="124"/>
                  <a:pt x="106" y="124"/>
                  <a:pt x="106" y="124"/>
                </a:cubicBezTo>
                <a:cubicBezTo>
                  <a:pt x="108" y="120"/>
                  <a:pt x="107" y="117"/>
                  <a:pt x="104" y="115"/>
                </a:cubicBezTo>
                <a:close/>
                <a:moveTo>
                  <a:pt x="96" y="129"/>
                </a:moveTo>
                <a:cubicBezTo>
                  <a:pt x="95" y="129"/>
                  <a:pt x="93" y="128"/>
                  <a:pt x="91" y="128"/>
                </a:cubicBezTo>
                <a:cubicBezTo>
                  <a:pt x="88" y="127"/>
                  <a:pt x="85" y="128"/>
                  <a:pt x="84" y="130"/>
                </a:cubicBezTo>
                <a:cubicBezTo>
                  <a:pt x="82" y="133"/>
                  <a:pt x="80" y="135"/>
                  <a:pt x="77" y="137"/>
                </a:cubicBezTo>
                <a:cubicBezTo>
                  <a:pt x="75" y="138"/>
                  <a:pt x="74" y="141"/>
                  <a:pt x="75" y="144"/>
                </a:cubicBezTo>
                <a:cubicBezTo>
                  <a:pt x="75" y="146"/>
                  <a:pt x="76" y="148"/>
                  <a:pt x="76" y="149"/>
                </a:cubicBezTo>
                <a:cubicBezTo>
                  <a:pt x="68" y="153"/>
                  <a:pt x="68" y="153"/>
                  <a:pt x="68" y="153"/>
                </a:cubicBezTo>
                <a:cubicBezTo>
                  <a:pt x="67" y="151"/>
                  <a:pt x="66" y="149"/>
                  <a:pt x="65" y="148"/>
                </a:cubicBezTo>
                <a:cubicBezTo>
                  <a:pt x="64" y="145"/>
                  <a:pt x="61" y="144"/>
                  <a:pt x="59" y="144"/>
                </a:cubicBezTo>
                <a:cubicBezTo>
                  <a:pt x="56" y="145"/>
                  <a:pt x="52" y="145"/>
                  <a:pt x="49" y="144"/>
                </a:cubicBezTo>
                <a:cubicBezTo>
                  <a:pt x="47" y="144"/>
                  <a:pt x="44" y="145"/>
                  <a:pt x="43" y="148"/>
                </a:cubicBezTo>
                <a:cubicBezTo>
                  <a:pt x="42" y="149"/>
                  <a:pt x="41" y="151"/>
                  <a:pt x="40" y="153"/>
                </a:cubicBezTo>
                <a:cubicBezTo>
                  <a:pt x="32" y="149"/>
                  <a:pt x="32" y="149"/>
                  <a:pt x="32" y="149"/>
                </a:cubicBezTo>
                <a:cubicBezTo>
                  <a:pt x="32" y="148"/>
                  <a:pt x="33" y="146"/>
                  <a:pt x="33" y="144"/>
                </a:cubicBezTo>
                <a:cubicBezTo>
                  <a:pt x="34" y="141"/>
                  <a:pt x="33" y="138"/>
                  <a:pt x="31" y="137"/>
                </a:cubicBezTo>
                <a:cubicBezTo>
                  <a:pt x="28" y="135"/>
                  <a:pt x="26" y="133"/>
                  <a:pt x="24" y="130"/>
                </a:cubicBezTo>
                <a:cubicBezTo>
                  <a:pt x="23" y="128"/>
                  <a:pt x="20" y="127"/>
                  <a:pt x="17" y="128"/>
                </a:cubicBezTo>
                <a:cubicBezTo>
                  <a:pt x="15" y="128"/>
                  <a:pt x="13" y="129"/>
                  <a:pt x="12" y="129"/>
                </a:cubicBezTo>
                <a:cubicBezTo>
                  <a:pt x="8" y="121"/>
                  <a:pt x="8" y="121"/>
                  <a:pt x="8" y="121"/>
                </a:cubicBezTo>
                <a:cubicBezTo>
                  <a:pt x="10" y="120"/>
                  <a:pt x="12" y="119"/>
                  <a:pt x="13" y="118"/>
                </a:cubicBezTo>
                <a:cubicBezTo>
                  <a:pt x="16" y="117"/>
                  <a:pt x="17" y="114"/>
                  <a:pt x="17" y="112"/>
                </a:cubicBezTo>
                <a:cubicBezTo>
                  <a:pt x="16" y="109"/>
                  <a:pt x="16" y="105"/>
                  <a:pt x="17" y="102"/>
                </a:cubicBezTo>
                <a:cubicBezTo>
                  <a:pt x="17" y="100"/>
                  <a:pt x="16" y="97"/>
                  <a:pt x="13" y="96"/>
                </a:cubicBezTo>
                <a:cubicBezTo>
                  <a:pt x="12" y="95"/>
                  <a:pt x="10" y="94"/>
                  <a:pt x="8" y="93"/>
                </a:cubicBezTo>
                <a:cubicBezTo>
                  <a:pt x="12" y="85"/>
                  <a:pt x="12" y="85"/>
                  <a:pt x="12" y="85"/>
                </a:cubicBezTo>
                <a:cubicBezTo>
                  <a:pt x="13" y="85"/>
                  <a:pt x="15" y="86"/>
                  <a:pt x="17" y="86"/>
                </a:cubicBezTo>
                <a:cubicBezTo>
                  <a:pt x="20" y="87"/>
                  <a:pt x="23" y="86"/>
                  <a:pt x="24" y="84"/>
                </a:cubicBezTo>
                <a:cubicBezTo>
                  <a:pt x="26" y="81"/>
                  <a:pt x="28" y="79"/>
                  <a:pt x="31" y="77"/>
                </a:cubicBezTo>
                <a:cubicBezTo>
                  <a:pt x="33" y="76"/>
                  <a:pt x="34" y="73"/>
                  <a:pt x="33" y="70"/>
                </a:cubicBezTo>
                <a:cubicBezTo>
                  <a:pt x="33" y="68"/>
                  <a:pt x="32" y="66"/>
                  <a:pt x="32" y="65"/>
                </a:cubicBezTo>
                <a:cubicBezTo>
                  <a:pt x="40" y="61"/>
                  <a:pt x="40" y="61"/>
                  <a:pt x="40" y="61"/>
                </a:cubicBezTo>
                <a:cubicBezTo>
                  <a:pt x="41" y="63"/>
                  <a:pt x="42" y="65"/>
                  <a:pt x="43" y="66"/>
                </a:cubicBezTo>
                <a:cubicBezTo>
                  <a:pt x="44" y="69"/>
                  <a:pt x="47" y="70"/>
                  <a:pt x="49" y="70"/>
                </a:cubicBezTo>
                <a:cubicBezTo>
                  <a:pt x="52" y="69"/>
                  <a:pt x="56" y="69"/>
                  <a:pt x="59" y="70"/>
                </a:cubicBezTo>
                <a:cubicBezTo>
                  <a:pt x="61" y="70"/>
                  <a:pt x="64" y="69"/>
                  <a:pt x="65" y="66"/>
                </a:cubicBezTo>
                <a:cubicBezTo>
                  <a:pt x="66" y="65"/>
                  <a:pt x="67" y="63"/>
                  <a:pt x="68" y="61"/>
                </a:cubicBezTo>
                <a:cubicBezTo>
                  <a:pt x="76" y="65"/>
                  <a:pt x="76" y="65"/>
                  <a:pt x="76" y="65"/>
                </a:cubicBezTo>
                <a:cubicBezTo>
                  <a:pt x="76" y="66"/>
                  <a:pt x="75" y="68"/>
                  <a:pt x="75" y="70"/>
                </a:cubicBezTo>
                <a:cubicBezTo>
                  <a:pt x="74" y="73"/>
                  <a:pt x="75" y="76"/>
                  <a:pt x="77" y="77"/>
                </a:cubicBezTo>
                <a:cubicBezTo>
                  <a:pt x="80" y="79"/>
                  <a:pt x="82" y="81"/>
                  <a:pt x="84" y="84"/>
                </a:cubicBezTo>
                <a:cubicBezTo>
                  <a:pt x="85" y="86"/>
                  <a:pt x="88" y="87"/>
                  <a:pt x="91" y="86"/>
                </a:cubicBezTo>
                <a:cubicBezTo>
                  <a:pt x="93" y="86"/>
                  <a:pt x="95" y="85"/>
                  <a:pt x="96" y="85"/>
                </a:cubicBezTo>
                <a:cubicBezTo>
                  <a:pt x="100" y="93"/>
                  <a:pt x="100" y="93"/>
                  <a:pt x="100" y="93"/>
                </a:cubicBezTo>
                <a:cubicBezTo>
                  <a:pt x="98" y="94"/>
                  <a:pt x="96" y="95"/>
                  <a:pt x="95" y="96"/>
                </a:cubicBezTo>
                <a:cubicBezTo>
                  <a:pt x="92" y="97"/>
                  <a:pt x="91" y="100"/>
                  <a:pt x="91" y="102"/>
                </a:cubicBezTo>
                <a:cubicBezTo>
                  <a:pt x="92" y="105"/>
                  <a:pt x="92" y="109"/>
                  <a:pt x="91" y="112"/>
                </a:cubicBezTo>
                <a:cubicBezTo>
                  <a:pt x="91" y="114"/>
                  <a:pt x="92" y="117"/>
                  <a:pt x="95" y="118"/>
                </a:cubicBezTo>
                <a:cubicBezTo>
                  <a:pt x="96" y="119"/>
                  <a:pt x="98" y="120"/>
                  <a:pt x="100" y="121"/>
                </a:cubicBezTo>
                <a:lnTo>
                  <a:pt x="96" y="129"/>
                </a:lnTo>
                <a:close/>
                <a:moveTo>
                  <a:pt x="77" y="98"/>
                </a:moveTo>
                <a:cubicBezTo>
                  <a:pt x="77" y="98"/>
                  <a:pt x="77" y="98"/>
                  <a:pt x="77" y="98"/>
                </a:cubicBezTo>
                <a:cubicBezTo>
                  <a:pt x="71" y="85"/>
                  <a:pt x="57" y="79"/>
                  <a:pt x="45" y="84"/>
                </a:cubicBezTo>
                <a:cubicBezTo>
                  <a:pt x="32" y="90"/>
                  <a:pt x="26" y="104"/>
                  <a:pt x="31" y="116"/>
                </a:cubicBezTo>
                <a:cubicBezTo>
                  <a:pt x="34" y="122"/>
                  <a:pt x="39" y="127"/>
                  <a:pt x="45" y="130"/>
                </a:cubicBezTo>
                <a:cubicBezTo>
                  <a:pt x="48" y="131"/>
                  <a:pt x="51" y="131"/>
                  <a:pt x="54" y="131"/>
                </a:cubicBezTo>
                <a:cubicBezTo>
                  <a:pt x="57" y="131"/>
                  <a:pt x="60" y="131"/>
                  <a:pt x="63" y="130"/>
                </a:cubicBezTo>
                <a:cubicBezTo>
                  <a:pt x="76" y="124"/>
                  <a:pt x="82" y="110"/>
                  <a:pt x="77" y="98"/>
                </a:cubicBezTo>
                <a:close/>
                <a:moveTo>
                  <a:pt x="61" y="123"/>
                </a:moveTo>
                <a:cubicBezTo>
                  <a:pt x="56" y="125"/>
                  <a:pt x="52" y="125"/>
                  <a:pt x="47" y="123"/>
                </a:cubicBezTo>
                <a:cubicBezTo>
                  <a:pt x="43" y="121"/>
                  <a:pt x="40" y="118"/>
                  <a:pt x="38" y="114"/>
                </a:cubicBezTo>
                <a:cubicBezTo>
                  <a:pt x="34" y="105"/>
                  <a:pt x="39" y="95"/>
                  <a:pt x="47" y="91"/>
                </a:cubicBezTo>
                <a:cubicBezTo>
                  <a:pt x="50" y="90"/>
                  <a:pt x="52" y="90"/>
                  <a:pt x="54" y="90"/>
                </a:cubicBezTo>
                <a:cubicBezTo>
                  <a:pt x="61" y="90"/>
                  <a:pt x="67" y="94"/>
                  <a:pt x="70" y="100"/>
                </a:cubicBezTo>
                <a:cubicBezTo>
                  <a:pt x="74" y="109"/>
                  <a:pt x="69" y="119"/>
                  <a:pt x="61" y="123"/>
                </a:cubicBezTo>
                <a:close/>
                <a:moveTo>
                  <a:pt x="156" y="32"/>
                </a:moveTo>
                <a:cubicBezTo>
                  <a:pt x="155" y="31"/>
                  <a:pt x="154" y="31"/>
                  <a:pt x="152" y="31"/>
                </a:cubicBezTo>
                <a:cubicBezTo>
                  <a:pt x="152" y="29"/>
                  <a:pt x="151" y="27"/>
                  <a:pt x="150" y="25"/>
                </a:cubicBezTo>
                <a:cubicBezTo>
                  <a:pt x="151" y="24"/>
                  <a:pt x="151" y="23"/>
                  <a:pt x="152" y="22"/>
                </a:cubicBezTo>
                <a:cubicBezTo>
                  <a:pt x="154" y="20"/>
                  <a:pt x="154" y="16"/>
                  <a:pt x="152" y="14"/>
                </a:cubicBezTo>
                <a:cubicBezTo>
                  <a:pt x="147" y="9"/>
                  <a:pt x="147" y="9"/>
                  <a:pt x="147" y="9"/>
                </a:cubicBezTo>
                <a:cubicBezTo>
                  <a:pt x="145" y="7"/>
                  <a:pt x="141" y="7"/>
                  <a:pt x="139" y="9"/>
                </a:cubicBezTo>
                <a:cubicBezTo>
                  <a:pt x="138" y="10"/>
                  <a:pt x="137" y="10"/>
                  <a:pt x="136" y="11"/>
                </a:cubicBezTo>
                <a:cubicBezTo>
                  <a:pt x="134" y="10"/>
                  <a:pt x="132" y="9"/>
                  <a:pt x="130" y="9"/>
                </a:cubicBezTo>
                <a:cubicBezTo>
                  <a:pt x="130" y="7"/>
                  <a:pt x="130" y="6"/>
                  <a:pt x="129" y="5"/>
                </a:cubicBezTo>
                <a:cubicBezTo>
                  <a:pt x="129" y="2"/>
                  <a:pt x="127" y="0"/>
                  <a:pt x="124" y="0"/>
                </a:cubicBezTo>
                <a:cubicBezTo>
                  <a:pt x="117" y="0"/>
                  <a:pt x="117" y="0"/>
                  <a:pt x="117" y="0"/>
                </a:cubicBezTo>
                <a:cubicBezTo>
                  <a:pt x="114" y="0"/>
                  <a:pt x="112" y="2"/>
                  <a:pt x="111" y="5"/>
                </a:cubicBezTo>
                <a:cubicBezTo>
                  <a:pt x="111" y="6"/>
                  <a:pt x="111" y="7"/>
                  <a:pt x="111" y="9"/>
                </a:cubicBezTo>
                <a:cubicBezTo>
                  <a:pt x="109" y="9"/>
                  <a:pt x="106" y="10"/>
                  <a:pt x="105" y="11"/>
                </a:cubicBezTo>
                <a:cubicBezTo>
                  <a:pt x="103" y="10"/>
                  <a:pt x="102" y="10"/>
                  <a:pt x="101" y="9"/>
                </a:cubicBezTo>
                <a:cubicBezTo>
                  <a:pt x="99" y="7"/>
                  <a:pt x="96" y="7"/>
                  <a:pt x="94" y="9"/>
                </a:cubicBezTo>
                <a:cubicBezTo>
                  <a:pt x="89" y="14"/>
                  <a:pt x="89" y="14"/>
                  <a:pt x="89" y="14"/>
                </a:cubicBezTo>
                <a:cubicBezTo>
                  <a:pt x="87" y="16"/>
                  <a:pt x="87" y="20"/>
                  <a:pt x="89" y="22"/>
                </a:cubicBezTo>
                <a:cubicBezTo>
                  <a:pt x="89" y="23"/>
                  <a:pt x="90" y="24"/>
                  <a:pt x="91" y="25"/>
                </a:cubicBezTo>
                <a:cubicBezTo>
                  <a:pt x="90" y="27"/>
                  <a:pt x="89" y="29"/>
                  <a:pt x="88" y="31"/>
                </a:cubicBezTo>
                <a:cubicBezTo>
                  <a:pt x="87" y="31"/>
                  <a:pt x="86" y="31"/>
                  <a:pt x="85" y="32"/>
                </a:cubicBezTo>
                <a:cubicBezTo>
                  <a:pt x="82" y="32"/>
                  <a:pt x="80" y="34"/>
                  <a:pt x="80" y="37"/>
                </a:cubicBezTo>
                <a:cubicBezTo>
                  <a:pt x="80" y="44"/>
                  <a:pt x="80" y="44"/>
                  <a:pt x="80" y="44"/>
                </a:cubicBezTo>
                <a:cubicBezTo>
                  <a:pt x="80" y="47"/>
                  <a:pt x="82" y="49"/>
                  <a:pt x="85" y="50"/>
                </a:cubicBezTo>
                <a:cubicBezTo>
                  <a:pt x="86" y="50"/>
                  <a:pt x="87" y="50"/>
                  <a:pt x="88" y="50"/>
                </a:cubicBezTo>
                <a:cubicBezTo>
                  <a:pt x="89" y="52"/>
                  <a:pt x="90" y="55"/>
                  <a:pt x="91" y="56"/>
                </a:cubicBezTo>
                <a:cubicBezTo>
                  <a:pt x="90" y="58"/>
                  <a:pt x="89" y="59"/>
                  <a:pt x="89" y="60"/>
                </a:cubicBezTo>
                <a:cubicBezTo>
                  <a:pt x="87" y="62"/>
                  <a:pt x="87" y="65"/>
                  <a:pt x="89" y="67"/>
                </a:cubicBezTo>
                <a:cubicBezTo>
                  <a:pt x="94" y="72"/>
                  <a:pt x="94" y="72"/>
                  <a:pt x="94" y="72"/>
                </a:cubicBezTo>
                <a:cubicBezTo>
                  <a:pt x="96" y="74"/>
                  <a:pt x="99" y="74"/>
                  <a:pt x="101" y="72"/>
                </a:cubicBezTo>
                <a:cubicBezTo>
                  <a:pt x="102" y="72"/>
                  <a:pt x="103" y="71"/>
                  <a:pt x="105" y="70"/>
                </a:cubicBezTo>
                <a:cubicBezTo>
                  <a:pt x="106" y="71"/>
                  <a:pt x="109" y="72"/>
                  <a:pt x="111" y="73"/>
                </a:cubicBezTo>
                <a:cubicBezTo>
                  <a:pt x="111" y="74"/>
                  <a:pt x="111" y="75"/>
                  <a:pt x="111" y="76"/>
                </a:cubicBezTo>
                <a:cubicBezTo>
                  <a:pt x="112" y="79"/>
                  <a:pt x="114" y="81"/>
                  <a:pt x="117" y="81"/>
                </a:cubicBezTo>
                <a:cubicBezTo>
                  <a:pt x="124" y="81"/>
                  <a:pt x="124" y="81"/>
                  <a:pt x="124" y="81"/>
                </a:cubicBezTo>
                <a:cubicBezTo>
                  <a:pt x="127" y="81"/>
                  <a:pt x="129" y="79"/>
                  <a:pt x="129" y="76"/>
                </a:cubicBezTo>
                <a:cubicBezTo>
                  <a:pt x="130" y="75"/>
                  <a:pt x="130" y="74"/>
                  <a:pt x="130" y="73"/>
                </a:cubicBezTo>
                <a:cubicBezTo>
                  <a:pt x="132" y="72"/>
                  <a:pt x="134" y="71"/>
                  <a:pt x="136" y="70"/>
                </a:cubicBezTo>
                <a:cubicBezTo>
                  <a:pt x="137" y="71"/>
                  <a:pt x="138" y="72"/>
                  <a:pt x="139" y="72"/>
                </a:cubicBezTo>
                <a:cubicBezTo>
                  <a:pt x="141" y="74"/>
                  <a:pt x="145" y="74"/>
                  <a:pt x="147" y="72"/>
                </a:cubicBezTo>
                <a:cubicBezTo>
                  <a:pt x="152" y="67"/>
                  <a:pt x="152" y="67"/>
                  <a:pt x="152" y="67"/>
                </a:cubicBezTo>
                <a:cubicBezTo>
                  <a:pt x="154" y="65"/>
                  <a:pt x="154" y="62"/>
                  <a:pt x="152" y="60"/>
                </a:cubicBezTo>
                <a:cubicBezTo>
                  <a:pt x="151" y="59"/>
                  <a:pt x="151" y="58"/>
                  <a:pt x="150" y="56"/>
                </a:cubicBezTo>
                <a:cubicBezTo>
                  <a:pt x="151" y="55"/>
                  <a:pt x="152" y="52"/>
                  <a:pt x="152" y="50"/>
                </a:cubicBezTo>
                <a:cubicBezTo>
                  <a:pt x="154" y="50"/>
                  <a:pt x="155" y="50"/>
                  <a:pt x="156" y="50"/>
                </a:cubicBezTo>
                <a:cubicBezTo>
                  <a:pt x="159" y="49"/>
                  <a:pt x="161" y="47"/>
                  <a:pt x="161" y="44"/>
                </a:cubicBezTo>
                <a:cubicBezTo>
                  <a:pt x="161" y="37"/>
                  <a:pt x="161" y="37"/>
                  <a:pt x="161" y="37"/>
                </a:cubicBezTo>
                <a:cubicBezTo>
                  <a:pt x="161" y="34"/>
                  <a:pt x="159" y="32"/>
                  <a:pt x="156" y="32"/>
                </a:cubicBezTo>
                <a:close/>
                <a:moveTo>
                  <a:pt x="154" y="43"/>
                </a:moveTo>
                <a:cubicBezTo>
                  <a:pt x="153" y="43"/>
                  <a:pt x="152" y="43"/>
                  <a:pt x="151" y="44"/>
                </a:cubicBezTo>
                <a:cubicBezTo>
                  <a:pt x="149" y="44"/>
                  <a:pt x="147" y="46"/>
                  <a:pt x="146" y="48"/>
                </a:cubicBezTo>
                <a:cubicBezTo>
                  <a:pt x="145" y="50"/>
                  <a:pt x="145" y="52"/>
                  <a:pt x="144" y="54"/>
                </a:cubicBezTo>
                <a:cubicBezTo>
                  <a:pt x="142" y="56"/>
                  <a:pt x="143" y="58"/>
                  <a:pt x="144" y="60"/>
                </a:cubicBezTo>
                <a:cubicBezTo>
                  <a:pt x="145" y="61"/>
                  <a:pt x="145" y="62"/>
                  <a:pt x="146" y="63"/>
                </a:cubicBezTo>
                <a:cubicBezTo>
                  <a:pt x="143" y="66"/>
                  <a:pt x="143" y="66"/>
                  <a:pt x="143" y="66"/>
                </a:cubicBezTo>
                <a:cubicBezTo>
                  <a:pt x="142" y="66"/>
                  <a:pt x="141" y="65"/>
                  <a:pt x="140" y="64"/>
                </a:cubicBezTo>
                <a:cubicBezTo>
                  <a:pt x="138" y="63"/>
                  <a:pt x="135" y="63"/>
                  <a:pt x="133" y="64"/>
                </a:cubicBezTo>
                <a:cubicBezTo>
                  <a:pt x="132" y="65"/>
                  <a:pt x="130" y="66"/>
                  <a:pt x="127" y="66"/>
                </a:cubicBezTo>
                <a:cubicBezTo>
                  <a:pt x="125" y="67"/>
                  <a:pt x="124" y="69"/>
                  <a:pt x="123" y="71"/>
                </a:cubicBezTo>
                <a:cubicBezTo>
                  <a:pt x="123" y="72"/>
                  <a:pt x="123" y="73"/>
                  <a:pt x="123" y="74"/>
                </a:cubicBezTo>
                <a:cubicBezTo>
                  <a:pt x="118" y="74"/>
                  <a:pt x="118" y="74"/>
                  <a:pt x="118" y="74"/>
                </a:cubicBezTo>
                <a:cubicBezTo>
                  <a:pt x="118" y="73"/>
                  <a:pt x="118" y="72"/>
                  <a:pt x="117" y="71"/>
                </a:cubicBezTo>
                <a:cubicBezTo>
                  <a:pt x="117" y="69"/>
                  <a:pt x="115" y="67"/>
                  <a:pt x="113" y="66"/>
                </a:cubicBezTo>
                <a:cubicBezTo>
                  <a:pt x="111" y="66"/>
                  <a:pt x="109" y="65"/>
                  <a:pt x="107" y="64"/>
                </a:cubicBezTo>
                <a:cubicBezTo>
                  <a:pt x="105" y="63"/>
                  <a:pt x="103" y="63"/>
                  <a:pt x="101" y="64"/>
                </a:cubicBezTo>
                <a:cubicBezTo>
                  <a:pt x="100" y="65"/>
                  <a:pt x="99" y="66"/>
                  <a:pt x="98" y="66"/>
                </a:cubicBezTo>
                <a:cubicBezTo>
                  <a:pt x="95" y="63"/>
                  <a:pt x="95" y="63"/>
                  <a:pt x="95" y="63"/>
                </a:cubicBezTo>
                <a:cubicBezTo>
                  <a:pt x="95" y="62"/>
                  <a:pt x="96" y="61"/>
                  <a:pt x="97" y="60"/>
                </a:cubicBezTo>
                <a:cubicBezTo>
                  <a:pt x="98" y="58"/>
                  <a:pt x="98" y="56"/>
                  <a:pt x="97" y="54"/>
                </a:cubicBezTo>
                <a:cubicBezTo>
                  <a:pt x="96" y="52"/>
                  <a:pt x="95" y="50"/>
                  <a:pt x="95" y="48"/>
                </a:cubicBezTo>
                <a:cubicBezTo>
                  <a:pt x="94" y="46"/>
                  <a:pt x="92" y="44"/>
                  <a:pt x="90" y="44"/>
                </a:cubicBezTo>
                <a:cubicBezTo>
                  <a:pt x="89" y="43"/>
                  <a:pt x="88" y="43"/>
                  <a:pt x="87" y="43"/>
                </a:cubicBezTo>
                <a:cubicBezTo>
                  <a:pt x="87" y="38"/>
                  <a:pt x="87" y="38"/>
                  <a:pt x="87" y="38"/>
                </a:cubicBezTo>
                <a:cubicBezTo>
                  <a:pt x="88" y="38"/>
                  <a:pt x="89" y="38"/>
                  <a:pt x="90" y="38"/>
                </a:cubicBezTo>
                <a:cubicBezTo>
                  <a:pt x="92" y="37"/>
                  <a:pt x="94" y="36"/>
                  <a:pt x="95" y="34"/>
                </a:cubicBezTo>
                <a:cubicBezTo>
                  <a:pt x="95" y="31"/>
                  <a:pt x="96" y="29"/>
                  <a:pt x="97" y="28"/>
                </a:cubicBezTo>
                <a:cubicBezTo>
                  <a:pt x="98" y="26"/>
                  <a:pt x="98" y="23"/>
                  <a:pt x="97" y="21"/>
                </a:cubicBezTo>
                <a:cubicBezTo>
                  <a:pt x="96" y="20"/>
                  <a:pt x="95" y="19"/>
                  <a:pt x="95" y="19"/>
                </a:cubicBezTo>
                <a:cubicBezTo>
                  <a:pt x="98" y="15"/>
                  <a:pt x="98" y="15"/>
                  <a:pt x="98" y="15"/>
                </a:cubicBezTo>
                <a:cubicBezTo>
                  <a:pt x="99" y="16"/>
                  <a:pt x="100" y="16"/>
                  <a:pt x="101" y="17"/>
                </a:cubicBezTo>
                <a:cubicBezTo>
                  <a:pt x="103" y="18"/>
                  <a:pt x="105" y="19"/>
                  <a:pt x="107" y="17"/>
                </a:cubicBezTo>
                <a:cubicBezTo>
                  <a:pt x="109" y="16"/>
                  <a:pt x="111" y="16"/>
                  <a:pt x="113" y="15"/>
                </a:cubicBezTo>
                <a:cubicBezTo>
                  <a:pt x="115" y="14"/>
                  <a:pt x="117" y="12"/>
                  <a:pt x="117" y="10"/>
                </a:cubicBezTo>
                <a:cubicBezTo>
                  <a:pt x="118" y="9"/>
                  <a:pt x="118" y="8"/>
                  <a:pt x="118" y="7"/>
                </a:cubicBezTo>
                <a:cubicBezTo>
                  <a:pt x="123" y="7"/>
                  <a:pt x="123" y="7"/>
                  <a:pt x="123" y="7"/>
                </a:cubicBezTo>
                <a:cubicBezTo>
                  <a:pt x="123" y="8"/>
                  <a:pt x="123" y="9"/>
                  <a:pt x="123" y="10"/>
                </a:cubicBezTo>
                <a:cubicBezTo>
                  <a:pt x="124" y="12"/>
                  <a:pt x="125" y="14"/>
                  <a:pt x="127" y="15"/>
                </a:cubicBezTo>
                <a:cubicBezTo>
                  <a:pt x="130" y="16"/>
                  <a:pt x="132" y="16"/>
                  <a:pt x="133" y="17"/>
                </a:cubicBezTo>
                <a:cubicBezTo>
                  <a:pt x="135" y="19"/>
                  <a:pt x="138" y="18"/>
                  <a:pt x="140" y="17"/>
                </a:cubicBezTo>
                <a:cubicBezTo>
                  <a:pt x="141" y="16"/>
                  <a:pt x="142" y="16"/>
                  <a:pt x="143" y="15"/>
                </a:cubicBezTo>
                <a:cubicBezTo>
                  <a:pt x="146" y="19"/>
                  <a:pt x="146" y="19"/>
                  <a:pt x="146" y="19"/>
                </a:cubicBezTo>
                <a:cubicBezTo>
                  <a:pt x="145" y="19"/>
                  <a:pt x="145" y="20"/>
                  <a:pt x="144" y="21"/>
                </a:cubicBezTo>
                <a:cubicBezTo>
                  <a:pt x="143" y="23"/>
                  <a:pt x="142" y="26"/>
                  <a:pt x="144" y="28"/>
                </a:cubicBezTo>
                <a:cubicBezTo>
                  <a:pt x="145" y="29"/>
                  <a:pt x="145" y="31"/>
                  <a:pt x="146" y="34"/>
                </a:cubicBezTo>
                <a:cubicBezTo>
                  <a:pt x="147" y="36"/>
                  <a:pt x="149" y="37"/>
                  <a:pt x="151" y="38"/>
                </a:cubicBezTo>
                <a:cubicBezTo>
                  <a:pt x="152" y="38"/>
                  <a:pt x="153" y="38"/>
                  <a:pt x="154" y="38"/>
                </a:cubicBezTo>
                <a:lnTo>
                  <a:pt x="154" y="43"/>
                </a:lnTo>
                <a:close/>
                <a:moveTo>
                  <a:pt x="120" y="26"/>
                </a:moveTo>
                <a:cubicBezTo>
                  <a:pt x="112" y="26"/>
                  <a:pt x="106" y="33"/>
                  <a:pt x="106" y="41"/>
                </a:cubicBezTo>
                <a:cubicBezTo>
                  <a:pt x="106" y="49"/>
                  <a:pt x="112" y="55"/>
                  <a:pt x="120" y="55"/>
                </a:cubicBezTo>
                <a:cubicBezTo>
                  <a:pt x="128" y="55"/>
                  <a:pt x="135" y="49"/>
                  <a:pt x="135" y="41"/>
                </a:cubicBezTo>
                <a:cubicBezTo>
                  <a:pt x="135" y="33"/>
                  <a:pt x="128" y="26"/>
                  <a:pt x="120" y="26"/>
                </a:cubicBezTo>
                <a:close/>
                <a:moveTo>
                  <a:pt x="120" y="49"/>
                </a:moveTo>
                <a:cubicBezTo>
                  <a:pt x="116" y="49"/>
                  <a:pt x="112" y="45"/>
                  <a:pt x="112" y="41"/>
                </a:cubicBezTo>
                <a:cubicBezTo>
                  <a:pt x="112" y="36"/>
                  <a:pt x="116" y="33"/>
                  <a:pt x="120" y="33"/>
                </a:cubicBezTo>
                <a:cubicBezTo>
                  <a:pt x="125" y="33"/>
                  <a:pt x="128" y="36"/>
                  <a:pt x="128" y="41"/>
                </a:cubicBezTo>
                <a:cubicBezTo>
                  <a:pt x="128" y="45"/>
                  <a:pt x="125" y="49"/>
                  <a:pt x="120" y="49"/>
                </a:cubicBezTo>
                <a:close/>
              </a:path>
            </a:pathLst>
          </a:custGeom>
          <a:solidFill>
            <a:srgbClr val="00346B"/>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sp>
        <p:nvSpPr>
          <p:cNvPr id="113" name="文本框 112"/>
          <p:cNvSpPr txBox="1"/>
          <p:nvPr/>
        </p:nvSpPr>
        <p:spPr>
          <a:xfrm>
            <a:off x="4961276" y="4457534"/>
            <a:ext cx="1371028" cy="368300"/>
          </a:xfrm>
          <a:prstGeom prst="rect">
            <a:avLst/>
          </a:prstGeom>
          <a:noFill/>
        </p:spPr>
        <p:txBody>
          <a:bodyPr wrap="square" rtlCol="0">
            <a:spAutoFit/>
          </a:bodyPr>
          <a:lstStyle/>
          <a:p>
            <a:r>
              <a:rPr lang="zh-CN" altLang="en-US" b="1" spc="130" dirty="0">
                <a:solidFill>
                  <a:schemeClr val="tx1">
                    <a:lumMod val="75000"/>
                    <a:lumOff val="25000"/>
                  </a:schemeClr>
                </a:solidFill>
                <a:latin typeface="微软雅黑" panose="020B0502040204020203" charset="-122"/>
                <a:ea typeface="微软雅黑" panose="020B0502040204020203" charset="-122"/>
                <a:cs typeface="Arial" panose="020B0704020202090204" pitchFamily="34" charset="0"/>
              </a:rPr>
              <a:t>输入标题</a:t>
            </a:r>
          </a:p>
        </p:txBody>
      </p:sp>
      <p:sp>
        <p:nvSpPr>
          <p:cNvPr id="114" name="文本框 113"/>
          <p:cNvSpPr txBox="1"/>
          <p:nvPr/>
        </p:nvSpPr>
        <p:spPr>
          <a:xfrm>
            <a:off x="4958715" y="4928235"/>
            <a:ext cx="3049270" cy="852805"/>
          </a:xfrm>
          <a:prstGeom prst="rect">
            <a:avLst/>
          </a:prstGeom>
          <a:noFill/>
        </p:spPr>
        <p:txBody>
          <a:bodyPr wrap="square" rtlCol="0">
            <a:spAutoFit/>
          </a:bodyPr>
          <a:lstStyle/>
          <a:p>
            <a:pPr>
              <a:lnSpc>
                <a:spcPct val="150000"/>
              </a:lnSpc>
            </a:pPr>
            <a:r>
              <a:rPr lang="zh-CN" altLang="en-US" sz="11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a:t>
            </a:r>
            <a:endParaRPr lang="zh-CN" altLang="en-US" sz="1100" spc="130" dirty="0">
              <a:solidFill>
                <a:schemeClr val="tx1">
                  <a:lumMod val="75000"/>
                  <a:lumOff val="25000"/>
                </a:schemeClr>
              </a:solidFill>
              <a:latin typeface="微软雅黑" panose="020B0502040204020203" charset="-122"/>
              <a:ea typeface="微软雅黑" panose="020B0502040204020203" charset="-122"/>
            </a:endParaRPr>
          </a:p>
        </p:txBody>
      </p:sp>
      <p:cxnSp>
        <p:nvCxnSpPr>
          <p:cNvPr id="115" name="直接连接符 114"/>
          <p:cNvCxnSpPr/>
          <p:nvPr/>
        </p:nvCxnSpPr>
        <p:spPr>
          <a:xfrm>
            <a:off x="5062877" y="4883587"/>
            <a:ext cx="238356" cy="0"/>
          </a:xfrm>
          <a:prstGeom prst="line">
            <a:avLst/>
          </a:prstGeom>
          <a:ln w="12700">
            <a:solidFill>
              <a:srgbClr val="00346B"/>
            </a:solidFill>
          </a:ln>
        </p:spPr>
        <p:style>
          <a:lnRef idx="1">
            <a:schemeClr val="accent1"/>
          </a:lnRef>
          <a:fillRef idx="0">
            <a:schemeClr val="accent1"/>
          </a:fillRef>
          <a:effectRef idx="0">
            <a:schemeClr val="accent1"/>
          </a:effectRef>
          <a:fontRef idx="minor">
            <a:schemeClr val="tx1"/>
          </a:fontRef>
        </p:style>
      </p:cxnSp>
      <p:sp>
        <p:nvSpPr>
          <p:cNvPr id="116" name="文本框 115"/>
          <p:cNvSpPr txBox="1"/>
          <p:nvPr/>
        </p:nvSpPr>
        <p:spPr>
          <a:xfrm>
            <a:off x="6956441" y="3571104"/>
            <a:ext cx="906017" cy="1569660"/>
          </a:xfrm>
          <a:prstGeom prst="rect">
            <a:avLst/>
          </a:prstGeom>
          <a:noFill/>
        </p:spPr>
        <p:txBody>
          <a:bodyPr wrap="none" rtlCol="0">
            <a:spAutoFit/>
          </a:bodyPr>
          <a:lstStyle/>
          <a:p>
            <a:r>
              <a:rPr lang="en-US" altLang="zh-CN" sz="9600" dirty="0">
                <a:solidFill>
                  <a:schemeClr val="bg1">
                    <a:lumMod val="85000"/>
                  </a:schemeClr>
                </a:solidFill>
                <a:latin typeface="微软雅黑" panose="020B0502040204020203" charset="-122"/>
                <a:ea typeface="微软雅黑" panose="020B0502040204020203" charset="-122"/>
              </a:rPr>
              <a:t>3</a:t>
            </a:r>
          </a:p>
        </p:txBody>
      </p:sp>
      <p:sp>
        <p:nvSpPr>
          <p:cNvPr id="118" name="矩形: 圆角 117"/>
          <p:cNvSpPr/>
          <p:nvPr/>
        </p:nvSpPr>
        <p:spPr>
          <a:xfrm>
            <a:off x="8193295" y="3651861"/>
            <a:ext cx="3272379" cy="2339999"/>
          </a:xfrm>
          <a:prstGeom prst="roundRect">
            <a:avLst>
              <a:gd name="adj" fmla="val 41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119" name="Freeform 143"/>
          <p:cNvSpPr>
            <a:spLocks noEditPoints="1"/>
          </p:cNvSpPr>
          <p:nvPr/>
        </p:nvSpPr>
        <p:spPr bwMode="auto">
          <a:xfrm>
            <a:off x="8460835" y="3812124"/>
            <a:ext cx="549275" cy="554038"/>
          </a:xfrm>
          <a:custGeom>
            <a:avLst/>
            <a:gdLst>
              <a:gd name="T0" fmla="*/ 104 w 161"/>
              <a:gd name="T1" fmla="*/ 99 h 161"/>
              <a:gd name="T2" fmla="*/ 95 w 161"/>
              <a:gd name="T3" fmla="*/ 78 h 161"/>
              <a:gd name="T4" fmla="*/ 79 w 161"/>
              <a:gd name="T5" fmla="*/ 58 h 161"/>
              <a:gd name="T6" fmla="*/ 49 w 161"/>
              <a:gd name="T7" fmla="*/ 62 h 161"/>
              <a:gd name="T8" fmla="*/ 25 w 161"/>
              <a:gd name="T9" fmla="*/ 66 h 161"/>
              <a:gd name="T10" fmla="*/ 5 w 161"/>
              <a:gd name="T11" fmla="*/ 82 h 161"/>
              <a:gd name="T12" fmla="*/ 9 w 161"/>
              <a:gd name="T13" fmla="*/ 112 h 161"/>
              <a:gd name="T14" fmla="*/ 13 w 161"/>
              <a:gd name="T15" fmla="*/ 136 h 161"/>
              <a:gd name="T16" fmla="*/ 29 w 161"/>
              <a:gd name="T17" fmla="*/ 156 h 161"/>
              <a:gd name="T18" fmla="*/ 49 w 161"/>
              <a:gd name="T19" fmla="*/ 152 h 161"/>
              <a:gd name="T20" fmla="*/ 79 w 161"/>
              <a:gd name="T21" fmla="*/ 156 h 161"/>
              <a:gd name="T22" fmla="*/ 95 w 161"/>
              <a:gd name="T23" fmla="*/ 136 h 161"/>
              <a:gd name="T24" fmla="*/ 96 w 161"/>
              <a:gd name="T25" fmla="*/ 129 h 161"/>
              <a:gd name="T26" fmla="*/ 75 w 161"/>
              <a:gd name="T27" fmla="*/ 144 h 161"/>
              <a:gd name="T28" fmla="*/ 59 w 161"/>
              <a:gd name="T29" fmla="*/ 144 h 161"/>
              <a:gd name="T30" fmla="*/ 32 w 161"/>
              <a:gd name="T31" fmla="*/ 149 h 161"/>
              <a:gd name="T32" fmla="*/ 17 w 161"/>
              <a:gd name="T33" fmla="*/ 128 h 161"/>
              <a:gd name="T34" fmla="*/ 17 w 161"/>
              <a:gd name="T35" fmla="*/ 112 h 161"/>
              <a:gd name="T36" fmla="*/ 12 w 161"/>
              <a:gd name="T37" fmla="*/ 85 h 161"/>
              <a:gd name="T38" fmla="*/ 33 w 161"/>
              <a:gd name="T39" fmla="*/ 70 h 161"/>
              <a:gd name="T40" fmla="*/ 49 w 161"/>
              <a:gd name="T41" fmla="*/ 70 h 161"/>
              <a:gd name="T42" fmla="*/ 76 w 161"/>
              <a:gd name="T43" fmla="*/ 65 h 161"/>
              <a:gd name="T44" fmla="*/ 91 w 161"/>
              <a:gd name="T45" fmla="*/ 86 h 161"/>
              <a:gd name="T46" fmla="*/ 91 w 161"/>
              <a:gd name="T47" fmla="*/ 102 h 161"/>
              <a:gd name="T48" fmla="*/ 96 w 161"/>
              <a:gd name="T49" fmla="*/ 129 h 161"/>
              <a:gd name="T50" fmla="*/ 31 w 161"/>
              <a:gd name="T51" fmla="*/ 116 h 161"/>
              <a:gd name="T52" fmla="*/ 77 w 161"/>
              <a:gd name="T53" fmla="*/ 98 h 161"/>
              <a:gd name="T54" fmla="*/ 47 w 161"/>
              <a:gd name="T55" fmla="*/ 91 h 161"/>
              <a:gd name="T56" fmla="*/ 156 w 161"/>
              <a:gd name="T57" fmla="*/ 32 h 161"/>
              <a:gd name="T58" fmla="*/ 152 w 161"/>
              <a:gd name="T59" fmla="*/ 14 h 161"/>
              <a:gd name="T60" fmla="*/ 130 w 161"/>
              <a:gd name="T61" fmla="*/ 9 h 161"/>
              <a:gd name="T62" fmla="*/ 111 w 161"/>
              <a:gd name="T63" fmla="*/ 5 h 161"/>
              <a:gd name="T64" fmla="*/ 94 w 161"/>
              <a:gd name="T65" fmla="*/ 9 h 161"/>
              <a:gd name="T66" fmla="*/ 88 w 161"/>
              <a:gd name="T67" fmla="*/ 31 h 161"/>
              <a:gd name="T68" fmla="*/ 85 w 161"/>
              <a:gd name="T69" fmla="*/ 50 h 161"/>
              <a:gd name="T70" fmla="*/ 89 w 161"/>
              <a:gd name="T71" fmla="*/ 67 h 161"/>
              <a:gd name="T72" fmla="*/ 111 w 161"/>
              <a:gd name="T73" fmla="*/ 73 h 161"/>
              <a:gd name="T74" fmla="*/ 129 w 161"/>
              <a:gd name="T75" fmla="*/ 76 h 161"/>
              <a:gd name="T76" fmla="*/ 147 w 161"/>
              <a:gd name="T77" fmla="*/ 72 h 161"/>
              <a:gd name="T78" fmla="*/ 152 w 161"/>
              <a:gd name="T79" fmla="*/ 50 h 161"/>
              <a:gd name="T80" fmla="*/ 156 w 161"/>
              <a:gd name="T81" fmla="*/ 32 h 161"/>
              <a:gd name="T82" fmla="*/ 144 w 161"/>
              <a:gd name="T83" fmla="*/ 54 h 161"/>
              <a:gd name="T84" fmla="*/ 140 w 161"/>
              <a:gd name="T85" fmla="*/ 64 h 161"/>
              <a:gd name="T86" fmla="*/ 123 w 161"/>
              <a:gd name="T87" fmla="*/ 74 h 161"/>
              <a:gd name="T88" fmla="*/ 107 w 161"/>
              <a:gd name="T89" fmla="*/ 64 h 161"/>
              <a:gd name="T90" fmla="*/ 97 w 161"/>
              <a:gd name="T91" fmla="*/ 60 h 161"/>
              <a:gd name="T92" fmla="*/ 87 w 161"/>
              <a:gd name="T93" fmla="*/ 43 h 161"/>
              <a:gd name="T94" fmla="*/ 97 w 161"/>
              <a:gd name="T95" fmla="*/ 28 h 161"/>
              <a:gd name="T96" fmla="*/ 101 w 161"/>
              <a:gd name="T97" fmla="*/ 17 h 161"/>
              <a:gd name="T98" fmla="*/ 118 w 161"/>
              <a:gd name="T99" fmla="*/ 7 h 161"/>
              <a:gd name="T100" fmla="*/ 133 w 161"/>
              <a:gd name="T101" fmla="*/ 17 h 161"/>
              <a:gd name="T102" fmla="*/ 144 w 161"/>
              <a:gd name="T103" fmla="*/ 21 h 161"/>
              <a:gd name="T104" fmla="*/ 154 w 161"/>
              <a:gd name="T105" fmla="*/ 38 h 161"/>
              <a:gd name="T106" fmla="*/ 120 w 161"/>
              <a:gd name="T107" fmla="*/ 55 h 161"/>
              <a:gd name="T108" fmla="*/ 112 w 161"/>
              <a:gd name="T109" fmla="*/ 4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161">
                <a:moveTo>
                  <a:pt x="104" y="115"/>
                </a:moveTo>
                <a:cubicBezTo>
                  <a:pt x="102" y="114"/>
                  <a:pt x="100" y="113"/>
                  <a:pt x="99" y="112"/>
                </a:cubicBezTo>
                <a:cubicBezTo>
                  <a:pt x="99" y="109"/>
                  <a:pt x="99" y="105"/>
                  <a:pt x="99" y="102"/>
                </a:cubicBezTo>
                <a:cubicBezTo>
                  <a:pt x="100" y="101"/>
                  <a:pt x="102" y="100"/>
                  <a:pt x="104" y="99"/>
                </a:cubicBezTo>
                <a:cubicBezTo>
                  <a:pt x="107" y="97"/>
                  <a:pt x="108" y="94"/>
                  <a:pt x="106" y="90"/>
                </a:cubicBezTo>
                <a:cubicBezTo>
                  <a:pt x="106" y="90"/>
                  <a:pt x="106" y="90"/>
                  <a:pt x="106" y="90"/>
                </a:cubicBezTo>
                <a:cubicBezTo>
                  <a:pt x="103" y="82"/>
                  <a:pt x="103" y="82"/>
                  <a:pt x="103" y="82"/>
                </a:cubicBezTo>
                <a:cubicBezTo>
                  <a:pt x="102" y="79"/>
                  <a:pt x="98" y="77"/>
                  <a:pt x="95" y="78"/>
                </a:cubicBezTo>
                <a:cubicBezTo>
                  <a:pt x="93" y="78"/>
                  <a:pt x="91" y="79"/>
                  <a:pt x="89" y="79"/>
                </a:cubicBezTo>
                <a:cubicBezTo>
                  <a:pt x="87" y="76"/>
                  <a:pt x="85" y="74"/>
                  <a:pt x="82" y="72"/>
                </a:cubicBezTo>
                <a:cubicBezTo>
                  <a:pt x="82" y="70"/>
                  <a:pt x="83" y="68"/>
                  <a:pt x="83" y="66"/>
                </a:cubicBezTo>
                <a:cubicBezTo>
                  <a:pt x="84" y="63"/>
                  <a:pt x="82" y="59"/>
                  <a:pt x="79" y="58"/>
                </a:cubicBezTo>
                <a:cubicBezTo>
                  <a:pt x="71" y="55"/>
                  <a:pt x="71" y="55"/>
                  <a:pt x="71" y="55"/>
                </a:cubicBezTo>
                <a:cubicBezTo>
                  <a:pt x="67" y="53"/>
                  <a:pt x="64" y="54"/>
                  <a:pt x="62" y="57"/>
                </a:cubicBezTo>
                <a:cubicBezTo>
                  <a:pt x="61" y="59"/>
                  <a:pt x="60" y="61"/>
                  <a:pt x="59" y="62"/>
                </a:cubicBezTo>
                <a:cubicBezTo>
                  <a:pt x="56" y="62"/>
                  <a:pt x="52" y="62"/>
                  <a:pt x="49" y="62"/>
                </a:cubicBezTo>
                <a:cubicBezTo>
                  <a:pt x="48" y="61"/>
                  <a:pt x="47" y="59"/>
                  <a:pt x="46" y="57"/>
                </a:cubicBezTo>
                <a:cubicBezTo>
                  <a:pt x="44" y="54"/>
                  <a:pt x="41" y="53"/>
                  <a:pt x="37" y="55"/>
                </a:cubicBezTo>
                <a:cubicBezTo>
                  <a:pt x="29" y="58"/>
                  <a:pt x="29" y="58"/>
                  <a:pt x="29" y="58"/>
                </a:cubicBezTo>
                <a:cubicBezTo>
                  <a:pt x="26" y="59"/>
                  <a:pt x="24" y="63"/>
                  <a:pt x="25" y="66"/>
                </a:cubicBezTo>
                <a:cubicBezTo>
                  <a:pt x="25" y="68"/>
                  <a:pt x="26" y="70"/>
                  <a:pt x="26" y="72"/>
                </a:cubicBezTo>
                <a:cubicBezTo>
                  <a:pt x="23" y="74"/>
                  <a:pt x="21" y="76"/>
                  <a:pt x="19" y="79"/>
                </a:cubicBezTo>
                <a:cubicBezTo>
                  <a:pt x="17" y="79"/>
                  <a:pt x="15" y="78"/>
                  <a:pt x="13" y="78"/>
                </a:cubicBezTo>
                <a:cubicBezTo>
                  <a:pt x="10" y="77"/>
                  <a:pt x="6" y="79"/>
                  <a:pt x="5" y="82"/>
                </a:cubicBezTo>
                <a:cubicBezTo>
                  <a:pt x="2" y="90"/>
                  <a:pt x="2" y="90"/>
                  <a:pt x="2" y="90"/>
                </a:cubicBezTo>
                <a:cubicBezTo>
                  <a:pt x="0" y="94"/>
                  <a:pt x="1" y="97"/>
                  <a:pt x="4" y="99"/>
                </a:cubicBezTo>
                <a:cubicBezTo>
                  <a:pt x="6" y="100"/>
                  <a:pt x="8" y="101"/>
                  <a:pt x="9" y="102"/>
                </a:cubicBezTo>
                <a:cubicBezTo>
                  <a:pt x="9" y="105"/>
                  <a:pt x="9" y="109"/>
                  <a:pt x="9" y="112"/>
                </a:cubicBezTo>
                <a:cubicBezTo>
                  <a:pt x="8" y="113"/>
                  <a:pt x="6" y="114"/>
                  <a:pt x="4" y="115"/>
                </a:cubicBezTo>
                <a:cubicBezTo>
                  <a:pt x="1" y="117"/>
                  <a:pt x="0" y="120"/>
                  <a:pt x="2" y="124"/>
                </a:cubicBezTo>
                <a:cubicBezTo>
                  <a:pt x="5" y="132"/>
                  <a:pt x="5" y="132"/>
                  <a:pt x="5" y="132"/>
                </a:cubicBezTo>
                <a:cubicBezTo>
                  <a:pt x="6" y="135"/>
                  <a:pt x="10" y="137"/>
                  <a:pt x="13" y="136"/>
                </a:cubicBezTo>
                <a:cubicBezTo>
                  <a:pt x="15" y="136"/>
                  <a:pt x="17" y="135"/>
                  <a:pt x="19" y="135"/>
                </a:cubicBezTo>
                <a:cubicBezTo>
                  <a:pt x="21" y="138"/>
                  <a:pt x="23" y="140"/>
                  <a:pt x="26" y="142"/>
                </a:cubicBezTo>
                <a:cubicBezTo>
                  <a:pt x="26" y="144"/>
                  <a:pt x="25" y="146"/>
                  <a:pt x="25" y="148"/>
                </a:cubicBezTo>
                <a:cubicBezTo>
                  <a:pt x="24" y="151"/>
                  <a:pt x="26" y="155"/>
                  <a:pt x="29" y="156"/>
                </a:cubicBezTo>
                <a:cubicBezTo>
                  <a:pt x="37" y="159"/>
                  <a:pt x="37" y="159"/>
                  <a:pt x="37" y="159"/>
                </a:cubicBezTo>
                <a:cubicBezTo>
                  <a:pt x="38" y="160"/>
                  <a:pt x="39" y="160"/>
                  <a:pt x="40" y="160"/>
                </a:cubicBezTo>
                <a:cubicBezTo>
                  <a:pt x="42" y="160"/>
                  <a:pt x="45" y="159"/>
                  <a:pt x="46" y="157"/>
                </a:cubicBezTo>
                <a:cubicBezTo>
                  <a:pt x="47" y="155"/>
                  <a:pt x="48" y="153"/>
                  <a:pt x="49" y="152"/>
                </a:cubicBezTo>
                <a:cubicBezTo>
                  <a:pt x="52" y="152"/>
                  <a:pt x="56" y="152"/>
                  <a:pt x="59" y="152"/>
                </a:cubicBezTo>
                <a:cubicBezTo>
                  <a:pt x="60" y="153"/>
                  <a:pt x="61" y="155"/>
                  <a:pt x="62" y="157"/>
                </a:cubicBezTo>
                <a:cubicBezTo>
                  <a:pt x="64" y="160"/>
                  <a:pt x="67" y="161"/>
                  <a:pt x="71" y="159"/>
                </a:cubicBezTo>
                <a:cubicBezTo>
                  <a:pt x="79" y="156"/>
                  <a:pt x="79" y="156"/>
                  <a:pt x="79" y="156"/>
                </a:cubicBezTo>
                <a:cubicBezTo>
                  <a:pt x="82" y="155"/>
                  <a:pt x="84" y="151"/>
                  <a:pt x="83" y="148"/>
                </a:cubicBezTo>
                <a:cubicBezTo>
                  <a:pt x="83" y="146"/>
                  <a:pt x="82" y="144"/>
                  <a:pt x="82" y="142"/>
                </a:cubicBezTo>
                <a:cubicBezTo>
                  <a:pt x="85" y="140"/>
                  <a:pt x="87" y="138"/>
                  <a:pt x="89" y="135"/>
                </a:cubicBezTo>
                <a:cubicBezTo>
                  <a:pt x="91" y="135"/>
                  <a:pt x="93" y="136"/>
                  <a:pt x="95" y="136"/>
                </a:cubicBezTo>
                <a:cubicBezTo>
                  <a:pt x="98" y="137"/>
                  <a:pt x="102" y="135"/>
                  <a:pt x="103" y="132"/>
                </a:cubicBezTo>
                <a:cubicBezTo>
                  <a:pt x="106" y="124"/>
                  <a:pt x="106" y="124"/>
                  <a:pt x="106" y="124"/>
                </a:cubicBezTo>
                <a:cubicBezTo>
                  <a:pt x="108" y="120"/>
                  <a:pt x="107" y="117"/>
                  <a:pt x="104" y="115"/>
                </a:cubicBezTo>
                <a:close/>
                <a:moveTo>
                  <a:pt x="96" y="129"/>
                </a:moveTo>
                <a:cubicBezTo>
                  <a:pt x="95" y="129"/>
                  <a:pt x="93" y="128"/>
                  <a:pt x="91" y="128"/>
                </a:cubicBezTo>
                <a:cubicBezTo>
                  <a:pt x="88" y="127"/>
                  <a:pt x="85" y="128"/>
                  <a:pt x="84" y="130"/>
                </a:cubicBezTo>
                <a:cubicBezTo>
                  <a:pt x="82" y="133"/>
                  <a:pt x="80" y="135"/>
                  <a:pt x="77" y="137"/>
                </a:cubicBezTo>
                <a:cubicBezTo>
                  <a:pt x="75" y="138"/>
                  <a:pt x="74" y="141"/>
                  <a:pt x="75" y="144"/>
                </a:cubicBezTo>
                <a:cubicBezTo>
                  <a:pt x="75" y="146"/>
                  <a:pt x="76" y="148"/>
                  <a:pt x="76" y="149"/>
                </a:cubicBezTo>
                <a:cubicBezTo>
                  <a:pt x="68" y="153"/>
                  <a:pt x="68" y="153"/>
                  <a:pt x="68" y="153"/>
                </a:cubicBezTo>
                <a:cubicBezTo>
                  <a:pt x="67" y="151"/>
                  <a:pt x="66" y="149"/>
                  <a:pt x="65" y="148"/>
                </a:cubicBezTo>
                <a:cubicBezTo>
                  <a:pt x="64" y="145"/>
                  <a:pt x="61" y="144"/>
                  <a:pt x="59" y="144"/>
                </a:cubicBezTo>
                <a:cubicBezTo>
                  <a:pt x="56" y="145"/>
                  <a:pt x="52" y="145"/>
                  <a:pt x="49" y="144"/>
                </a:cubicBezTo>
                <a:cubicBezTo>
                  <a:pt x="47" y="144"/>
                  <a:pt x="44" y="145"/>
                  <a:pt x="43" y="148"/>
                </a:cubicBezTo>
                <a:cubicBezTo>
                  <a:pt x="42" y="149"/>
                  <a:pt x="41" y="151"/>
                  <a:pt x="40" y="153"/>
                </a:cubicBezTo>
                <a:cubicBezTo>
                  <a:pt x="32" y="149"/>
                  <a:pt x="32" y="149"/>
                  <a:pt x="32" y="149"/>
                </a:cubicBezTo>
                <a:cubicBezTo>
                  <a:pt x="32" y="148"/>
                  <a:pt x="33" y="146"/>
                  <a:pt x="33" y="144"/>
                </a:cubicBezTo>
                <a:cubicBezTo>
                  <a:pt x="34" y="141"/>
                  <a:pt x="33" y="138"/>
                  <a:pt x="31" y="137"/>
                </a:cubicBezTo>
                <a:cubicBezTo>
                  <a:pt x="28" y="135"/>
                  <a:pt x="26" y="133"/>
                  <a:pt x="24" y="130"/>
                </a:cubicBezTo>
                <a:cubicBezTo>
                  <a:pt x="23" y="128"/>
                  <a:pt x="20" y="127"/>
                  <a:pt x="17" y="128"/>
                </a:cubicBezTo>
                <a:cubicBezTo>
                  <a:pt x="15" y="128"/>
                  <a:pt x="13" y="129"/>
                  <a:pt x="12" y="129"/>
                </a:cubicBezTo>
                <a:cubicBezTo>
                  <a:pt x="8" y="121"/>
                  <a:pt x="8" y="121"/>
                  <a:pt x="8" y="121"/>
                </a:cubicBezTo>
                <a:cubicBezTo>
                  <a:pt x="10" y="120"/>
                  <a:pt x="12" y="119"/>
                  <a:pt x="13" y="118"/>
                </a:cubicBezTo>
                <a:cubicBezTo>
                  <a:pt x="16" y="117"/>
                  <a:pt x="17" y="114"/>
                  <a:pt x="17" y="112"/>
                </a:cubicBezTo>
                <a:cubicBezTo>
                  <a:pt x="16" y="109"/>
                  <a:pt x="16" y="105"/>
                  <a:pt x="17" y="102"/>
                </a:cubicBezTo>
                <a:cubicBezTo>
                  <a:pt x="17" y="100"/>
                  <a:pt x="16" y="97"/>
                  <a:pt x="13" y="96"/>
                </a:cubicBezTo>
                <a:cubicBezTo>
                  <a:pt x="12" y="95"/>
                  <a:pt x="10" y="94"/>
                  <a:pt x="8" y="93"/>
                </a:cubicBezTo>
                <a:cubicBezTo>
                  <a:pt x="12" y="85"/>
                  <a:pt x="12" y="85"/>
                  <a:pt x="12" y="85"/>
                </a:cubicBezTo>
                <a:cubicBezTo>
                  <a:pt x="13" y="85"/>
                  <a:pt x="15" y="86"/>
                  <a:pt x="17" y="86"/>
                </a:cubicBezTo>
                <a:cubicBezTo>
                  <a:pt x="20" y="87"/>
                  <a:pt x="23" y="86"/>
                  <a:pt x="24" y="84"/>
                </a:cubicBezTo>
                <a:cubicBezTo>
                  <a:pt x="26" y="81"/>
                  <a:pt x="28" y="79"/>
                  <a:pt x="31" y="77"/>
                </a:cubicBezTo>
                <a:cubicBezTo>
                  <a:pt x="33" y="76"/>
                  <a:pt x="34" y="73"/>
                  <a:pt x="33" y="70"/>
                </a:cubicBezTo>
                <a:cubicBezTo>
                  <a:pt x="33" y="68"/>
                  <a:pt x="32" y="66"/>
                  <a:pt x="32" y="65"/>
                </a:cubicBezTo>
                <a:cubicBezTo>
                  <a:pt x="40" y="61"/>
                  <a:pt x="40" y="61"/>
                  <a:pt x="40" y="61"/>
                </a:cubicBezTo>
                <a:cubicBezTo>
                  <a:pt x="41" y="63"/>
                  <a:pt x="42" y="65"/>
                  <a:pt x="43" y="66"/>
                </a:cubicBezTo>
                <a:cubicBezTo>
                  <a:pt x="44" y="69"/>
                  <a:pt x="47" y="70"/>
                  <a:pt x="49" y="70"/>
                </a:cubicBezTo>
                <a:cubicBezTo>
                  <a:pt x="52" y="69"/>
                  <a:pt x="56" y="69"/>
                  <a:pt x="59" y="70"/>
                </a:cubicBezTo>
                <a:cubicBezTo>
                  <a:pt x="61" y="70"/>
                  <a:pt x="64" y="69"/>
                  <a:pt x="65" y="66"/>
                </a:cubicBezTo>
                <a:cubicBezTo>
                  <a:pt x="66" y="65"/>
                  <a:pt x="67" y="63"/>
                  <a:pt x="68" y="61"/>
                </a:cubicBezTo>
                <a:cubicBezTo>
                  <a:pt x="76" y="65"/>
                  <a:pt x="76" y="65"/>
                  <a:pt x="76" y="65"/>
                </a:cubicBezTo>
                <a:cubicBezTo>
                  <a:pt x="76" y="66"/>
                  <a:pt x="75" y="68"/>
                  <a:pt x="75" y="70"/>
                </a:cubicBezTo>
                <a:cubicBezTo>
                  <a:pt x="74" y="73"/>
                  <a:pt x="75" y="76"/>
                  <a:pt x="77" y="77"/>
                </a:cubicBezTo>
                <a:cubicBezTo>
                  <a:pt x="80" y="79"/>
                  <a:pt x="82" y="81"/>
                  <a:pt x="84" y="84"/>
                </a:cubicBezTo>
                <a:cubicBezTo>
                  <a:pt x="85" y="86"/>
                  <a:pt x="88" y="87"/>
                  <a:pt x="91" y="86"/>
                </a:cubicBezTo>
                <a:cubicBezTo>
                  <a:pt x="93" y="86"/>
                  <a:pt x="95" y="85"/>
                  <a:pt x="96" y="85"/>
                </a:cubicBezTo>
                <a:cubicBezTo>
                  <a:pt x="100" y="93"/>
                  <a:pt x="100" y="93"/>
                  <a:pt x="100" y="93"/>
                </a:cubicBezTo>
                <a:cubicBezTo>
                  <a:pt x="98" y="94"/>
                  <a:pt x="96" y="95"/>
                  <a:pt x="95" y="96"/>
                </a:cubicBezTo>
                <a:cubicBezTo>
                  <a:pt x="92" y="97"/>
                  <a:pt x="91" y="100"/>
                  <a:pt x="91" y="102"/>
                </a:cubicBezTo>
                <a:cubicBezTo>
                  <a:pt x="92" y="105"/>
                  <a:pt x="92" y="109"/>
                  <a:pt x="91" y="112"/>
                </a:cubicBezTo>
                <a:cubicBezTo>
                  <a:pt x="91" y="114"/>
                  <a:pt x="92" y="117"/>
                  <a:pt x="95" y="118"/>
                </a:cubicBezTo>
                <a:cubicBezTo>
                  <a:pt x="96" y="119"/>
                  <a:pt x="98" y="120"/>
                  <a:pt x="100" y="121"/>
                </a:cubicBezTo>
                <a:lnTo>
                  <a:pt x="96" y="129"/>
                </a:lnTo>
                <a:close/>
                <a:moveTo>
                  <a:pt x="77" y="98"/>
                </a:moveTo>
                <a:cubicBezTo>
                  <a:pt x="77" y="98"/>
                  <a:pt x="77" y="98"/>
                  <a:pt x="77" y="98"/>
                </a:cubicBezTo>
                <a:cubicBezTo>
                  <a:pt x="71" y="85"/>
                  <a:pt x="57" y="79"/>
                  <a:pt x="45" y="84"/>
                </a:cubicBezTo>
                <a:cubicBezTo>
                  <a:pt x="32" y="90"/>
                  <a:pt x="26" y="104"/>
                  <a:pt x="31" y="116"/>
                </a:cubicBezTo>
                <a:cubicBezTo>
                  <a:pt x="34" y="122"/>
                  <a:pt x="39" y="127"/>
                  <a:pt x="45" y="130"/>
                </a:cubicBezTo>
                <a:cubicBezTo>
                  <a:pt x="48" y="131"/>
                  <a:pt x="51" y="131"/>
                  <a:pt x="54" y="131"/>
                </a:cubicBezTo>
                <a:cubicBezTo>
                  <a:pt x="57" y="131"/>
                  <a:pt x="60" y="131"/>
                  <a:pt x="63" y="130"/>
                </a:cubicBezTo>
                <a:cubicBezTo>
                  <a:pt x="76" y="124"/>
                  <a:pt x="82" y="110"/>
                  <a:pt x="77" y="98"/>
                </a:cubicBezTo>
                <a:close/>
                <a:moveTo>
                  <a:pt x="61" y="123"/>
                </a:moveTo>
                <a:cubicBezTo>
                  <a:pt x="56" y="125"/>
                  <a:pt x="52" y="125"/>
                  <a:pt x="47" y="123"/>
                </a:cubicBezTo>
                <a:cubicBezTo>
                  <a:pt x="43" y="121"/>
                  <a:pt x="40" y="118"/>
                  <a:pt x="38" y="114"/>
                </a:cubicBezTo>
                <a:cubicBezTo>
                  <a:pt x="34" y="105"/>
                  <a:pt x="39" y="95"/>
                  <a:pt x="47" y="91"/>
                </a:cubicBezTo>
                <a:cubicBezTo>
                  <a:pt x="50" y="90"/>
                  <a:pt x="52" y="90"/>
                  <a:pt x="54" y="90"/>
                </a:cubicBezTo>
                <a:cubicBezTo>
                  <a:pt x="61" y="90"/>
                  <a:pt x="67" y="94"/>
                  <a:pt x="70" y="100"/>
                </a:cubicBezTo>
                <a:cubicBezTo>
                  <a:pt x="74" y="109"/>
                  <a:pt x="69" y="119"/>
                  <a:pt x="61" y="123"/>
                </a:cubicBezTo>
                <a:close/>
                <a:moveTo>
                  <a:pt x="156" y="32"/>
                </a:moveTo>
                <a:cubicBezTo>
                  <a:pt x="155" y="31"/>
                  <a:pt x="154" y="31"/>
                  <a:pt x="152" y="31"/>
                </a:cubicBezTo>
                <a:cubicBezTo>
                  <a:pt x="152" y="29"/>
                  <a:pt x="151" y="27"/>
                  <a:pt x="150" y="25"/>
                </a:cubicBezTo>
                <a:cubicBezTo>
                  <a:pt x="151" y="24"/>
                  <a:pt x="151" y="23"/>
                  <a:pt x="152" y="22"/>
                </a:cubicBezTo>
                <a:cubicBezTo>
                  <a:pt x="154" y="20"/>
                  <a:pt x="154" y="16"/>
                  <a:pt x="152" y="14"/>
                </a:cubicBezTo>
                <a:cubicBezTo>
                  <a:pt x="147" y="9"/>
                  <a:pt x="147" y="9"/>
                  <a:pt x="147" y="9"/>
                </a:cubicBezTo>
                <a:cubicBezTo>
                  <a:pt x="145" y="7"/>
                  <a:pt x="141" y="7"/>
                  <a:pt x="139" y="9"/>
                </a:cubicBezTo>
                <a:cubicBezTo>
                  <a:pt x="138" y="10"/>
                  <a:pt x="137" y="10"/>
                  <a:pt x="136" y="11"/>
                </a:cubicBezTo>
                <a:cubicBezTo>
                  <a:pt x="134" y="10"/>
                  <a:pt x="132" y="9"/>
                  <a:pt x="130" y="9"/>
                </a:cubicBezTo>
                <a:cubicBezTo>
                  <a:pt x="130" y="7"/>
                  <a:pt x="130" y="6"/>
                  <a:pt x="129" y="5"/>
                </a:cubicBezTo>
                <a:cubicBezTo>
                  <a:pt x="129" y="2"/>
                  <a:pt x="127" y="0"/>
                  <a:pt x="124" y="0"/>
                </a:cubicBezTo>
                <a:cubicBezTo>
                  <a:pt x="117" y="0"/>
                  <a:pt x="117" y="0"/>
                  <a:pt x="117" y="0"/>
                </a:cubicBezTo>
                <a:cubicBezTo>
                  <a:pt x="114" y="0"/>
                  <a:pt x="112" y="2"/>
                  <a:pt x="111" y="5"/>
                </a:cubicBezTo>
                <a:cubicBezTo>
                  <a:pt x="111" y="6"/>
                  <a:pt x="111" y="7"/>
                  <a:pt x="111" y="9"/>
                </a:cubicBezTo>
                <a:cubicBezTo>
                  <a:pt x="109" y="9"/>
                  <a:pt x="106" y="10"/>
                  <a:pt x="105" y="11"/>
                </a:cubicBezTo>
                <a:cubicBezTo>
                  <a:pt x="103" y="10"/>
                  <a:pt x="102" y="10"/>
                  <a:pt x="101" y="9"/>
                </a:cubicBezTo>
                <a:cubicBezTo>
                  <a:pt x="99" y="7"/>
                  <a:pt x="96" y="7"/>
                  <a:pt x="94" y="9"/>
                </a:cubicBezTo>
                <a:cubicBezTo>
                  <a:pt x="89" y="14"/>
                  <a:pt x="89" y="14"/>
                  <a:pt x="89" y="14"/>
                </a:cubicBezTo>
                <a:cubicBezTo>
                  <a:pt x="87" y="16"/>
                  <a:pt x="87" y="20"/>
                  <a:pt x="89" y="22"/>
                </a:cubicBezTo>
                <a:cubicBezTo>
                  <a:pt x="89" y="23"/>
                  <a:pt x="90" y="24"/>
                  <a:pt x="91" y="25"/>
                </a:cubicBezTo>
                <a:cubicBezTo>
                  <a:pt x="90" y="27"/>
                  <a:pt x="89" y="29"/>
                  <a:pt x="88" y="31"/>
                </a:cubicBezTo>
                <a:cubicBezTo>
                  <a:pt x="87" y="31"/>
                  <a:pt x="86" y="31"/>
                  <a:pt x="85" y="32"/>
                </a:cubicBezTo>
                <a:cubicBezTo>
                  <a:pt x="82" y="32"/>
                  <a:pt x="80" y="34"/>
                  <a:pt x="80" y="37"/>
                </a:cubicBezTo>
                <a:cubicBezTo>
                  <a:pt x="80" y="44"/>
                  <a:pt x="80" y="44"/>
                  <a:pt x="80" y="44"/>
                </a:cubicBezTo>
                <a:cubicBezTo>
                  <a:pt x="80" y="47"/>
                  <a:pt x="82" y="49"/>
                  <a:pt x="85" y="50"/>
                </a:cubicBezTo>
                <a:cubicBezTo>
                  <a:pt x="86" y="50"/>
                  <a:pt x="87" y="50"/>
                  <a:pt x="88" y="50"/>
                </a:cubicBezTo>
                <a:cubicBezTo>
                  <a:pt x="89" y="52"/>
                  <a:pt x="90" y="55"/>
                  <a:pt x="91" y="56"/>
                </a:cubicBezTo>
                <a:cubicBezTo>
                  <a:pt x="90" y="58"/>
                  <a:pt x="89" y="59"/>
                  <a:pt x="89" y="60"/>
                </a:cubicBezTo>
                <a:cubicBezTo>
                  <a:pt x="87" y="62"/>
                  <a:pt x="87" y="65"/>
                  <a:pt x="89" y="67"/>
                </a:cubicBezTo>
                <a:cubicBezTo>
                  <a:pt x="94" y="72"/>
                  <a:pt x="94" y="72"/>
                  <a:pt x="94" y="72"/>
                </a:cubicBezTo>
                <a:cubicBezTo>
                  <a:pt x="96" y="74"/>
                  <a:pt x="99" y="74"/>
                  <a:pt x="101" y="72"/>
                </a:cubicBezTo>
                <a:cubicBezTo>
                  <a:pt x="102" y="72"/>
                  <a:pt x="103" y="71"/>
                  <a:pt x="105" y="70"/>
                </a:cubicBezTo>
                <a:cubicBezTo>
                  <a:pt x="106" y="71"/>
                  <a:pt x="109" y="72"/>
                  <a:pt x="111" y="73"/>
                </a:cubicBezTo>
                <a:cubicBezTo>
                  <a:pt x="111" y="74"/>
                  <a:pt x="111" y="75"/>
                  <a:pt x="111" y="76"/>
                </a:cubicBezTo>
                <a:cubicBezTo>
                  <a:pt x="112" y="79"/>
                  <a:pt x="114" y="81"/>
                  <a:pt x="117" y="81"/>
                </a:cubicBezTo>
                <a:cubicBezTo>
                  <a:pt x="124" y="81"/>
                  <a:pt x="124" y="81"/>
                  <a:pt x="124" y="81"/>
                </a:cubicBezTo>
                <a:cubicBezTo>
                  <a:pt x="127" y="81"/>
                  <a:pt x="129" y="79"/>
                  <a:pt x="129" y="76"/>
                </a:cubicBezTo>
                <a:cubicBezTo>
                  <a:pt x="130" y="75"/>
                  <a:pt x="130" y="74"/>
                  <a:pt x="130" y="73"/>
                </a:cubicBezTo>
                <a:cubicBezTo>
                  <a:pt x="132" y="72"/>
                  <a:pt x="134" y="71"/>
                  <a:pt x="136" y="70"/>
                </a:cubicBezTo>
                <a:cubicBezTo>
                  <a:pt x="137" y="71"/>
                  <a:pt x="138" y="72"/>
                  <a:pt x="139" y="72"/>
                </a:cubicBezTo>
                <a:cubicBezTo>
                  <a:pt x="141" y="74"/>
                  <a:pt x="145" y="74"/>
                  <a:pt x="147" y="72"/>
                </a:cubicBezTo>
                <a:cubicBezTo>
                  <a:pt x="152" y="67"/>
                  <a:pt x="152" y="67"/>
                  <a:pt x="152" y="67"/>
                </a:cubicBezTo>
                <a:cubicBezTo>
                  <a:pt x="154" y="65"/>
                  <a:pt x="154" y="62"/>
                  <a:pt x="152" y="60"/>
                </a:cubicBezTo>
                <a:cubicBezTo>
                  <a:pt x="151" y="59"/>
                  <a:pt x="151" y="58"/>
                  <a:pt x="150" y="56"/>
                </a:cubicBezTo>
                <a:cubicBezTo>
                  <a:pt x="151" y="55"/>
                  <a:pt x="152" y="52"/>
                  <a:pt x="152" y="50"/>
                </a:cubicBezTo>
                <a:cubicBezTo>
                  <a:pt x="154" y="50"/>
                  <a:pt x="155" y="50"/>
                  <a:pt x="156" y="50"/>
                </a:cubicBezTo>
                <a:cubicBezTo>
                  <a:pt x="159" y="49"/>
                  <a:pt x="161" y="47"/>
                  <a:pt x="161" y="44"/>
                </a:cubicBezTo>
                <a:cubicBezTo>
                  <a:pt x="161" y="37"/>
                  <a:pt x="161" y="37"/>
                  <a:pt x="161" y="37"/>
                </a:cubicBezTo>
                <a:cubicBezTo>
                  <a:pt x="161" y="34"/>
                  <a:pt x="159" y="32"/>
                  <a:pt x="156" y="32"/>
                </a:cubicBezTo>
                <a:close/>
                <a:moveTo>
                  <a:pt x="154" y="43"/>
                </a:moveTo>
                <a:cubicBezTo>
                  <a:pt x="153" y="43"/>
                  <a:pt x="152" y="43"/>
                  <a:pt x="151" y="44"/>
                </a:cubicBezTo>
                <a:cubicBezTo>
                  <a:pt x="149" y="44"/>
                  <a:pt x="147" y="46"/>
                  <a:pt x="146" y="48"/>
                </a:cubicBezTo>
                <a:cubicBezTo>
                  <a:pt x="145" y="50"/>
                  <a:pt x="145" y="52"/>
                  <a:pt x="144" y="54"/>
                </a:cubicBezTo>
                <a:cubicBezTo>
                  <a:pt x="142" y="56"/>
                  <a:pt x="143" y="58"/>
                  <a:pt x="144" y="60"/>
                </a:cubicBezTo>
                <a:cubicBezTo>
                  <a:pt x="145" y="61"/>
                  <a:pt x="145" y="62"/>
                  <a:pt x="146" y="63"/>
                </a:cubicBezTo>
                <a:cubicBezTo>
                  <a:pt x="143" y="66"/>
                  <a:pt x="143" y="66"/>
                  <a:pt x="143" y="66"/>
                </a:cubicBezTo>
                <a:cubicBezTo>
                  <a:pt x="142" y="66"/>
                  <a:pt x="141" y="65"/>
                  <a:pt x="140" y="64"/>
                </a:cubicBezTo>
                <a:cubicBezTo>
                  <a:pt x="138" y="63"/>
                  <a:pt x="135" y="63"/>
                  <a:pt x="133" y="64"/>
                </a:cubicBezTo>
                <a:cubicBezTo>
                  <a:pt x="132" y="65"/>
                  <a:pt x="130" y="66"/>
                  <a:pt x="127" y="66"/>
                </a:cubicBezTo>
                <a:cubicBezTo>
                  <a:pt x="125" y="67"/>
                  <a:pt x="124" y="69"/>
                  <a:pt x="123" y="71"/>
                </a:cubicBezTo>
                <a:cubicBezTo>
                  <a:pt x="123" y="72"/>
                  <a:pt x="123" y="73"/>
                  <a:pt x="123" y="74"/>
                </a:cubicBezTo>
                <a:cubicBezTo>
                  <a:pt x="118" y="74"/>
                  <a:pt x="118" y="74"/>
                  <a:pt x="118" y="74"/>
                </a:cubicBezTo>
                <a:cubicBezTo>
                  <a:pt x="118" y="73"/>
                  <a:pt x="118" y="72"/>
                  <a:pt x="117" y="71"/>
                </a:cubicBezTo>
                <a:cubicBezTo>
                  <a:pt x="117" y="69"/>
                  <a:pt x="115" y="67"/>
                  <a:pt x="113" y="66"/>
                </a:cubicBezTo>
                <a:cubicBezTo>
                  <a:pt x="111" y="66"/>
                  <a:pt x="109" y="65"/>
                  <a:pt x="107" y="64"/>
                </a:cubicBezTo>
                <a:cubicBezTo>
                  <a:pt x="105" y="63"/>
                  <a:pt x="103" y="63"/>
                  <a:pt x="101" y="64"/>
                </a:cubicBezTo>
                <a:cubicBezTo>
                  <a:pt x="100" y="65"/>
                  <a:pt x="99" y="66"/>
                  <a:pt x="98" y="66"/>
                </a:cubicBezTo>
                <a:cubicBezTo>
                  <a:pt x="95" y="63"/>
                  <a:pt x="95" y="63"/>
                  <a:pt x="95" y="63"/>
                </a:cubicBezTo>
                <a:cubicBezTo>
                  <a:pt x="95" y="62"/>
                  <a:pt x="96" y="61"/>
                  <a:pt x="97" y="60"/>
                </a:cubicBezTo>
                <a:cubicBezTo>
                  <a:pt x="98" y="58"/>
                  <a:pt x="98" y="56"/>
                  <a:pt x="97" y="54"/>
                </a:cubicBezTo>
                <a:cubicBezTo>
                  <a:pt x="96" y="52"/>
                  <a:pt x="95" y="50"/>
                  <a:pt x="95" y="48"/>
                </a:cubicBezTo>
                <a:cubicBezTo>
                  <a:pt x="94" y="46"/>
                  <a:pt x="92" y="44"/>
                  <a:pt x="90" y="44"/>
                </a:cubicBezTo>
                <a:cubicBezTo>
                  <a:pt x="89" y="43"/>
                  <a:pt x="88" y="43"/>
                  <a:pt x="87" y="43"/>
                </a:cubicBezTo>
                <a:cubicBezTo>
                  <a:pt x="87" y="38"/>
                  <a:pt x="87" y="38"/>
                  <a:pt x="87" y="38"/>
                </a:cubicBezTo>
                <a:cubicBezTo>
                  <a:pt x="88" y="38"/>
                  <a:pt x="89" y="38"/>
                  <a:pt x="90" y="38"/>
                </a:cubicBezTo>
                <a:cubicBezTo>
                  <a:pt x="92" y="37"/>
                  <a:pt x="94" y="36"/>
                  <a:pt x="95" y="34"/>
                </a:cubicBezTo>
                <a:cubicBezTo>
                  <a:pt x="95" y="31"/>
                  <a:pt x="96" y="29"/>
                  <a:pt x="97" y="28"/>
                </a:cubicBezTo>
                <a:cubicBezTo>
                  <a:pt x="98" y="26"/>
                  <a:pt x="98" y="23"/>
                  <a:pt x="97" y="21"/>
                </a:cubicBezTo>
                <a:cubicBezTo>
                  <a:pt x="96" y="20"/>
                  <a:pt x="95" y="19"/>
                  <a:pt x="95" y="19"/>
                </a:cubicBezTo>
                <a:cubicBezTo>
                  <a:pt x="98" y="15"/>
                  <a:pt x="98" y="15"/>
                  <a:pt x="98" y="15"/>
                </a:cubicBezTo>
                <a:cubicBezTo>
                  <a:pt x="99" y="16"/>
                  <a:pt x="100" y="16"/>
                  <a:pt x="101" y="17"/>
                </a:cubicBezTo>
                <a:cubicBezTo>
                  <a:pt x="103" y="18"/>
                  <a:pt x="105" y="19"/>
                  <a:pt x="107" y="17"/>
                </a:cubicBezTo>
                <a:cubicBezTo>
                  <a:pt x="109" y="16"/>
                  <a:pt x="111" y="16"/>
                  <a:pt x="113" y="15"/>
                </a:cubicBezTo>
                <a:cubicBezTo>
                  <a:pt x="115" y="14"/>
                  <a:pt x="117" y="12"/>
                  <a:pt x="117" y="10"/>
                </a:cubicBezTo>
                <a:cubicBezTo>
                  <a:pt x="118" y="9"/>
                  <a:pt x="118" y="8"/>
                  <a:pt x="118" y="7"/>
                </a:cubicBezTo>
                <a:cubicBezTo>
                  <a:pt x="123" y="7"/>
                  <a:pt x="123" y="7"/>
                  <a:pt x="123" y="7"/>
                </a:cubicBezTo>
                <a:cubicBezTo>
                  <a:pt x="123" y="8"/>
                  <a:pt x="123" y="9"/>
                  <a:pt x="123" y="10"/>
                </a:cubicBezTo>
                <a:cubicBezTo>
                  <a:pt x="124" y="12"/>
                  <a:pt x="125" y="14"/>
                  <a:pt x="127" y="15"/>
                </a:cubicBezTo>
                <a:cubicBezTo>
                  <a:pt x="130" y="16"/>
                  <a:pt x="132" y="16"/>
                  <a:pt x="133" y="17"/>
                </a:cubicBezTo>
                <a:cubicBezTo>
                  <a:pt x="135" y="19"/>
                  <a:pt x="138" y="18"/>
                  <a:pt x="140" y="17"/>
                </a:cubicBezTo>
                <a:cubicBezTo>
                  <a:pt x="141" y="16"/>
                  <a:pt x="142" y="16"/>
                  <a:pt x="143" y="15"/>
                </a:cubicBezTo>
                <a:cubicBezTo>
                  <a:pt x="146" y="19"/>
                  <a:pt x="146" y="19"/>
                  <a:pt x="146" y="19"/>
                </a:cubicBezTo>
                <a:cubicBezTo>
                  <a:pt x="145" y="19"/>
                  <a:pt x="145" y="20"/>
                  <a:pt x="144" y="21"/>
                </a:cubicBezTo>
                <a:cubicBezTo>
                  <a:pt x="143" y="23"/>
                  <a:pt x="142" y="26"/>
                  <a:pt x="144" y="28"/>
                </a:cubicBezTo>
                <a:cubicBezTo>
                  <a:pt x="145" y="29"/>
                  <a:pt x="145" y="31"/>
                  <a:pt x="146" y="34"/>
                </a:cubicBezTo>
                <a:cubicBezTo>
                  <a:pt x="147" y="36"/>
                  <a:pt x="149" y="37"/>
                  <a:pt x="151" y="38"/>
                </a:cubicBezTo>
                <a:cubicBezTo>
                  <a:pt x="152" y="38"/>
                  <a:pt x="153" y="38"/>
                  <a:pt x="154" y="38"/>
                </a:cubicBezTo>
                <a:lnTo>
                  <a:pt x="154" y="43"/>
                </a:lnTo>
                <a:close/>
                <a:moveTo>
                  <a:pt x="120" y="26"/>
                </a:moveTo>
                <a:cubicBezTo>
                  <a:pt x="112" y="26"/>
                  <a:pt x="106" y="33"/>
                  <a:pt x="106" y="41"/>
                </a:cubicBezTo>
                <a:cubicBezTo>
                  <a:pt x="106" y="49"/>
                  <a:pt x="112" y="55"/>
                  <a:pt x="120" y="55"/>
                </a:cubicBezTo>
                <a:cubicBezTo>
                  <a:pt x="128" y="55"/>
                  <a:pt x="135" y="49"/>
                  <a:pt x="135" y="41"/>
                </a:cubicBezTo>
                <a:cubicBezTo>
                  <a:pt x="135" y="33"/>
                  <a:pt x="128" y="26"/>
                  <a:pt x="120" y="26"/>
                </a:cubicBezTo>
                <a:close/>
                <a:moveTo>
                  <a:pt x="120" y="49"/>
                </a:moveTo>
                <a:cubicBezTo>
                  <a:pt x="116" y="49"/>
                  <a:pt x="112" y="45"/>
                  <a:pt x="112" y="41"/>
                </a:cubicBezTo>
                <a:cubicBezTo>
                  <a:pt x="112" y="36"/>
                  <a:pt x="116" y="33"/>
                  <a:pt x="120" y="33"/>
                </a:cubicBezTo>
                <a:cubicBezTo>
                  <a:pt x="125" y="33"/>
                  <a:pt x="128" y="36"/>
                  <a:pt x="128" y="41"/>
                </a:cubicBezTo>
                <a:cubicBezTo>
                  <a:pt x="128" y="45"/>
                  <a:pt x="125" y="49"/>
                  <a:pt x="120" y="49"/>
                </a:cubicBezTo>
                <a:close/>
              </a:path>
            </a:pathLst>
          </a:custGeom>
          <a:solidFill>
            <a:srgbClr val="00346B"/>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sp>
        <p:nvSpPr>
          <p:cNvPr id="120" name="文本框 119"/>
          <p:cNvSpPr txBox="1"/>
          <p:nvPr/>
        </p:nvSpPr>
        <p:spPr>
          <a:xfrm>
            <a:off x="8397335" y="4467762"/>
            <a:ext cx="1371028" cy="368300"/>
          </a:xfrm>
          <a:prstGeom prst="rect">
            <a:avLst/>
          </a:prstGeom>
          <a:noFill/>
        </p:spPr>
        <p:txBody>
          <a:bodyPr wrap="square" rtlCol="0">
            <a:spAutoFit/>
          </a:bodyPr>
          <a:lstStyle/>
          <a:p>
            <a:r>
              <a:rPr lang="zh-CN" altLang="en-US" b="1" spc="130" dirty="0">
                <a:solidFill>
                  <a:schemeClr val="tx1">
                    <a:lumMod val="75000"/>
                    <a:lumOff val="25000"/>
                  </a:schemeClr>
                </a:solidFill>
                <a:latin typeface="微软雅黑" panose="020B0502040204020203" charset="-122"/>
                <a:ea typeface="微软雅黑" panose="020B0502040204020203" charset="-122"/>
                <a:cs typeface="Arial" panose="020B0704020202090204" pitchFamily="34" charset="0"/>
              </a:rPr>
              <a:t>输入标题</a:t>
            </a:r>
          </a:p>
        </p:txBody>
      </p:sp>
      <p:sp>
        <p:nvSpPr>
          <p:cNvPr id="121" name="文本框 120"/>
          <p:cNvSpPr txBox="1"/>
          <p:nvPr/>
        </p:nvSpPr>
        <p:spPr>
          <a:xfrm>
            <a:off x="8394700" y="4938395"/>
            <a:ext cx="2994660" cy="852805"/>
          </a:xfrm>
          <a:prstGeom prst="rect">
            <a:avLst/>
          </a:prstGeom>
          <a:noFill/>
        </p:spPr>
        <p:txBody>
          <a:bodyPr wrap="square" rtlCol="0">
            <a:spAutoFit/>
          </a:bodyPr>
          <a:lstStyle/>
          <a:p>
            <a:pPr>
              <a:lnSpc>
                <a:spcPct val="150000"/>
              </a:lnSpc>
            </a:pPr>
            <a:r>
              <a:rPr lang="zh-CN" altLang="en-US" sz="1100" noProof="0">
                <a:ln>
                  <a:noFill/>
                </a:ln>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a:t>
            </a:r>
            <a:endParaRPr lang="zh-CN" altLang="en-US" sz="1100" spc="130" dirty="0">
              <a:solidFill>
                <a:schemeClr val="tx1">
                  <a:lumMod val="75000"/>
                  <a:lumOff val="25000"/>
                </a:schemeClr>
              </a:solidFill>
              <a:latin typeface="微软雅黑" panose="020B0502040204020203" charset="-122"/>
              <a:ea typeface="微软雅黑" panose="020B0502040204020203" charset="-122"/>
            </a:endParaRPr>
          </a:p>
        </p:txBody>
      </p:sp>
      <p:cxnSp>
        <p:nvCxnSpPr>
          <p:cNvPr id="122" name="直接连接符 121"/>
          <p:cNvCxnSpPr/>
          <p:nvPr/>
        </p:nvCxnSpPr>
        <p:spPr>
          <a:xfrm>
            <a:off x="8498936" y="4893815"/>
            <a:ext cx="238356" cy="0"/>
          </a:xfrm>
          <a:prstGeom prst="line">
            <a:avLst/>
          </a:prstGeom>
          <a:ln w="12700">
            <a:solidFill>
              <a:srgbClr val="00346B"/>
            </a:solidFill>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10392500" y="3581332"/>
            <a:ext cx="906017" cy="1569660"/>
          </a:xfrm>
          <a:prstGeom prst="rect">
            <a:avLst/>
          </a:prstGeom>
          <a:noFill/>
        </p:spPr>
        <p:txBody>
          <a:bodyPr wrap="none" rtlCol="0">
            <a:spAutoFit/>
          </a:bodyPr>
          <a:lstStyle/>
          <a:p>
            <a:r>
              <a:rPr lang="en-US" altLang="zh-CN" sz="9600" dirty="0">
                <a:solidFill>
                  <a:schemeClr val="bg1">
                    <a:lumMod val="85000"/>
                  </a:schemeClr>
                </a:solidFill>
                <a:latin typeface="微软雅黑" panose="020B0502040204020203" charset="-122"/>
                <a:ea typeface="微软雅黑" panose="020B0502040204020203" charset="-122"/>
              </a:rPr>
              <a:t>4</a:t>
            </a:r>
          </a:p>
        </p:txBody>
      </p:sp>
      <p:cxnSp>
        <p:nvCxnSpPr>
          <p:cNvPr id="11" name="直接连接符 10"/>
          <p:cNvCxnSpPr/>
          <p:nvPr/>
        </p:nvCxnSpPr>
        <p:spPr>
          <a:xfrm flipV="1">
            <a:off x="1134684" y="2700151"/>
            <a:ext cx="2794948" cy="102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1075055" y="2818130"/>
            <a:ext cx="2995295" cy="2222500"/>
          </a:xfrm>
          <a:prstGeom prst="rect">
            <a:avLst/>
          </a:prstGeom>
          <a:noFill/>
        </p:spPr>
        <p:txBody>
          <a:bodyPr wrap="square" rtlCol="0">
            <a:spAutoFit/>
          </a:bodyPr>
          <a:lstStyle/>
          <a:p>
            <a:pPr algn="just">
              <a:lnSpc>
                <a:spcPct val="210000"/>
              </a:lnSpc>
            </a:pPr>
            <a:r>
              <a:rPr lang="zh-CN" altLang="en-US" sz="1100" b="1" spc="130" dirty="0">
                <a:solidFill>
                  <a:schemeClr val="bg1"/>
                </a:solidFill>
                <a:latin typeface="Microsoft YaHei Bold" panose="020B0502040204020203" charset="-122"/>
                <a:ea typeface="Microsoft YaHei Bold" panose="020B0502040204020203" charset="-122"/>
              </a:rPr>
              <a:t>请单击此处输入文字内容加以解释说明，调整文字大小或者文字内容加以解释说明，调整文字大小或者颜色等属性。请单击此处输入文字内容加以解释说明，调整文字大小或者文字内容加以解释说明，调整文字大小或者颜色等属性。</a:t>
            </a:r>
          </a:p>
        </p:txBody>
      </p:sp>
      <p:cxnSp>
        <p:nvCxnSpPr>
          <p:cNvPr id="46" name="直接连接符 45"/>
          <p:cNvCxnSpPr/>
          <p:nvPr/>
        </p:nvCxnSpPr>
        <p:spPr>
          <a:xfrm flipV="1">
            <a:off x="1134810" y="5208481"/>
            <a:ext cx="2794948" cy="102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文本框 6"/>
          <p:cNvSpPr txBox="1">
            <a:spLocks noChangeArrowheads="1"/>
          </p:cNvSpPr>
          <p:nvPr/>
        </p:nvSpPr>
        <p:spPr bwMode="auto">
          <a:xfrm>
            <a:off x="1075371" y="1436980"/>
            <a:ext cx="1808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chemeClr val="bg1"/>
                </a:solidFill>
                <a:effectLst/>
                <a:uLnTx/>
                <a:uFillTx/>
                <a:latin typeface="微软雅黑" panose="020B0502040204020203" charset="-122"/>
                <a:ea typeface="微软雅黑" panose="020B0502040204020203" charset="-122"/>
                <a:sym typeface="+mn-ea"/>
              </a:rPr>
              <a:t>输入文字</a:t>
            </a:r>
          </a:p>
        </p:txBody>
      </p:sp>
      <p:grpSp>
        <p:nvGrpSpPr>
          <p:cNvPr id="2"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549275" y="492760"/>
            <a:ext cx="1214755" cy="482600"/>
            <a:chOff x="3768308" y="2508637"/>
            <a:chExt cx="4655383" cy="1847076"/>
          </a:xfrm>
          <a:solidFill>
            <a:schemeClr val="bg1"/>
          </a:solidFill>
        </p:grpSpPr>
        <p:grpSp>
          <p:nvGrpSpPr>
            <p:cNvPr id="3" name="iSḻïḋe"/>
            <p:cNvGrpSpPr/>
            <p:nvPr/>
          </p:nvGrpSpPr>
          <p:grpSpPr>
            <a:xfrm>
              <a:off x="5528397" y="3806230"/>
              <a:ext cx="2860508" cy="275467"/>
              <a:chOff x="4851400" y="4251325"/>
              <a:chExt cx="6264276" cy="603251"/>
            </a:xfrm>
            <a:grpFill/>
          </p:grpSpPr>
          <p:sp>
            <p:nvSpPr>
              <p:cNvPr id="4"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6"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7"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8"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9"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0"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3"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4"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5"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6"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7"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19"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2"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0"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1"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8"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29"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9"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0"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41" name="îSľîdè"/>
            <p:cNvGrpSpPr/>
            <p:nvPr/>
          </p:nvGrpSpPr>
          <p:grpSpPr>
            <a:xfrm>
              <a:off x="5487799" y="2810201"/>
              <a:ext cx="2935892" cy="808278"/>
              <a:chOff x="4762500" y="2070100"/>
              <a:chExt cx="6429376" cy="1770063"/>
            </a:xfrm>
            <a:grpFill/>
          </p:grpSpPr>
          <p:sp>
            <p:nvSpPr>
              <p:cNvPr id="42"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3"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4"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3"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24"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7"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8"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0" name="íṥļïḑê"/>
            <p:cNvGrpSpPr/>
            <p:nvPr/>
          </p:nvGrpSpPr>
          <p:grpSpPr>
            <a:xfrm>
              <a:off x="3768308" y="2508637"/>
              <a:ext cx="1469396" cy="1847076"/>
              <a:chOff x="996950" y="1409700"/>
              <a:chExt cx="3217863" cy="4044950"/>
            </a:xfrm>
            <a:grpFill/>
          </p:grpSpPr>
          <p:sp>
            <p:nvSpPr>
              <p:cNvPr id="31"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5"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6"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1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8"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49"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7"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8"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59"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8"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29"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0"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1"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2"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3"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4"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5"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6"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7"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8"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39"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40"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141"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515610" y="-465455"/>
            <a:ext cx="11222355" cy="7386320"/>
            <a:chOff x="-8686" y="-752"/>
            <a:chExt cx="17673" cy="11632"/>
          </a:xfrm>
        </p:grpSpPr>
        <p:sp>
          <p:nvSpPr>
            <p:cNvPr id="17" name="任意多边形 16"/>
            <p:cNvSpPr/>
            <p:nvPr/>
          </p:nvSpPr>
          <p:spPr>
            <a:xfrm rot="20817322">
              <a:off x="-1218" y="-752"/>
              <a:ext cx="10205" cy="11632"/>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205" h="11632">
                  <a:moveTo>
                    <a:pt x="2438" y="0"/>
                  </a:moveTo>
                  <a:lnTo>
                    <a:pt x="9185" y="1563"/>
                  </a:lnTo>
                  <a:lnTo>
                    <a:pt x="9198" y="1583"/>
                  </a:lnTo>
                  <a:cubicBezTo>
                    <a:pt x="9851" y="2578"/>
                    <a:pt x="10205" y="3645"/>
                    <a:pt x="10205" y="4754"/>
                  </a:cubicBezTo>
                  <a:cubicBezTo>
                    <a:pt x="10205" y="7429"/>
                    <a:pt x="8148" y="9853"/>
                    <a:pt x="4812" y="11622"/>
                  </a:cubicBezTo>
                  <a:lnTo>
                    <a:pt x="4792" y="11632"/>
                  </a:lnTo>
                  <a:lnTo>
                    <a:pt x="0" y="10522"/>
                  </a:lnTo>
                  <a:lnTo>
                    <a:pt x="2438" y="0"/>
                  </a:lnTo>
                  <a:close/>
                </a:path>
              </a:pathLst>
            </a:custGeom>
            <a:solidFill>
              <a:srgbClr val="00346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15"/>
            <p:cNvSpPr/>
            <p:nvPr/>
          </p:nvSpPr>
          <p:spPr>
            <a:xfrm rot="20817322">
              <a:off x="-1287" y="-727"/>
              <a:ext cx="10077" cy="10799"/>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077" h="10799">
                  <a:moveTo>
                    <a:pt x="2438" y="0"/>
                  </a:moveTo>
                  <a:lnTo>
                    <a:pt x="8323" y="1364"/>
                  </a:lnTo>
                  <a:lnTo>
                    <a:pt x="8330" y="1370"/>
                  </a:lnTo>
                  <a:cubicBezTo>
                    <a:pt x="9438" y="2332"/>
                    <a:pt x="10077" y="3467"/>
                    <a:pt x="10077" y="4683"/>
                  </a:cubicBezTo>
                  <a:cubicBezTo>
                    <a:pt x="10077" y="7615"/>
                    <a:pt x="6356" y="10079"/>
                    <a:pt x="1317" y="10782"/>
                  </a:cubicBezTo>
                  <a:lnTo>
                    <a:pt x="1194" y="10799"/>
                  </a:lnTo>
                  <a:lnTo>
                    <a:pt x="0" y="10522"/>
                  </a:lnTo>
                  <a:lnTo>
                    <a:pt x="2438" y="0"/>
                  </a:lnTo>
                  <a:close/>
                </a:path>
              </a:pathLst>
            </a:custGeom>
            <a:solidFill>
              <a:srgbClr val="00346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5" name="任意多边形 14"/>
            <p:cNvSpPr/>
            <p:nvPr/>
          </p:nvSpPr>
          <p:spPr>
            <a:xfrm rot="20817322">
              <a:off x="-1216" y="-725"/>
              <a:ext cx="9802" cy="965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802" h="9655">
                  <a:moveTo>
                    <a:pt x="2237" y="0"/>
                  </a:moveTo>
                  <a:lnTo>
                    <a:pt x="8518" y="1455"/>
                  </a:lnTo>
                  <a:lnTo>
                    <a:pt x="8555" y="1492"/>
                  </a:lnTo>
                  <a:cubicBezTo>
                    <a:pt x="9350" y="2283"/>
                    <a:pt x="9802" y="3195"/>
                    <a:pt x="9802" y="4165"/>
                  </a:cubicBezTo>
                  <a:cubicBezTo>
                    <a:pt x="9802" y="7174"/>
                    <a:pt x="5451" y="9617"/>
                    <a:pt x="56" y="9655"/>
                  </a:cubicBezTo>
                  <a:lnTo>
                    <a:pt x="0" y="9655"/>
                  </a:lnTo>
                  <a:lnTo>
                    <a:pt x="2237" y="0"/>
                  </a:lnTo>
                  <a:close/>
                </a:path>
              </a:pathLst>
            </a:cu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11"/>
            <p:cNvSpPr/>
            <p:nvPr/>
          </p:nvSpPr>
          <p:spPr>
            <a:xfrm rot="20817322">
              <a:off x="-8686" y="7"/>
              <a:ext cx="17202" cy="882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7202" h="8821">
                  <a:moveTo>
                    <a:pt x="9681" y="125"/>
                  </a:moveTo>
                  <a:lnTo>
                    <a:pt x="16096" y="1611"/>
                  </a:lnTo>
                  <a:lnTo>
                    <a:pt x="16125" y="1640"/>
                  </a:lnTo>
                  <a:cubicBezTo>
                    <a:pt x="16811" y="2334"/>
                    <a:pt x="17202" y="3134"/>
                    <a:pt x="17202" y="3985"/>
                  </a:cubicBezTo>
                  <a:cubicBezTo>
                    <a:pt x="17202" y="6656"/>
                    <a:pt x="13351" y="8821"/>
                    <a:pt x="8601" y="8821"/>
                  </a:cubicBezTo>
                  <a:cubicBezTo>
                    <a:pt x="8304" y="8821"/>
                    <a:pt x="8011" y="8812"/>
                    <a:pt x="7722" y="8796"/>
                  </a:cubicBezTo>
                  <a:lnTo>
                    <a:pt x="7673" y="8793"/>
                  </a:lnTo>
                  <a:lnTo>
                    <a:pt x="9681" y="125"/>
                  </a:lnTo>
                  <a:close/>
                  <a:moveTo>
                    <a:pt x="3727" y="0"/>
                  </a:moveTo>
                  <a:lnTo>
                    <a:pt x="2074" y="7134"/>
                  </a:lnTo>
                  <a:lnTo>
                    <a:pt x="2030" y="7106"/>
                  </a:lnTo>
                  <a:cubicBezTo>
                    <a:pt x="764" y="6263"/>
                    <a:pt x="0" y="5174"/>
                    <a:pt x="0" y="3985"/>
                  </a:cubicBezTo>
                  <a:cubicBezTo>
                    <a:pt x="0" y="2336"/>
                    <a:pt x="1467" y="881"/>
                    <a:pt x="3707" y="8"/>
                  </a:cubicBezTo>
                  <a:lnTo>
                    <a:pt x="3727" y="0"/>
                  </a:lnTo>
                  <a:close/>
                </a:path>
              </a:pathLst>
            </a:custGeom>
            <a:blipFill dpi="0" rotWithShape="0">
              <a:blip r:embed="rId3" cstate="screen">
                <a:extLst>
                  <a:ext uri="{28A0092B-C50C-407E-A947-70E740481C1C}">
                    <a14:useLocalDpi xmlns:a14="http://schemas.microsoft.com/office/drawing/2010/main"/>
                  </a:ext>
                </a:extLst>
              </a:blip>
              <a:srcRect/>
              <a:stretch>
                <a:fillRect l="3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 name="文本框 1"/>
          <p:cNvSpPr txBox="1"/>
          <p:nvPr/>
        </p:nvSpPr>
        <p:spPr>
          <a:xfrm>
            <a:off x="7577177" y="3064779"/>
            <a:ext cx="3453408" cy="922020"/>
          </a:xfrm>
          <a:prstGeom prst="rect">
            <a:avLst/>
          </a:prstGeom>
          <a:noFill/>
        </p:spPr>
        <p:txBody>
          <a:bodyPr wrap="square" rtlCol="0">
            <a:spAutoFit/>
          </a:bodyPr>
          <a:lstStyle/>
          <a:p>
            <a:pPr algn="dist"/>
            <a:r>
              <a:rPr lang="zh-CN" altLang="en-US" sz="5400" b="1" dirty="0">
                <a:solidFill>
                  <a:schemeClr val="tx1">
                    <a:lumMod val="85000"/>
                    <a:lumOff val="15000"/>
                  </a:schemeClr>
                </a:solidFill>
                <a:effectLst/>
                <a:latin typeface="微软雅黑" panose="020B0502040204020203" charset="-122"/>
                <a:ea typeface="微软雅黑" panose="020B0502040204020203" charset="-122"/>
              </a:rPr>
              <a:t>教学任务</a:t>
            </a:r>
          </a:p>
        </p:txBody>
      </p:sp>
      <p:sp>
        <p:nvSpPr>
          <p:cNvPr id="6" name="文本框 5"/>
          <p:cNvSpPr txBox="1"/>
          <p:nvPr/>
        </p:nvSpPr>
        <p:spPr>
          <a:xfrm>
            <a:off x="9202983" y="1535394"/>
            <a:ext cx="1827602" cy="1568450"/>
          </a:xfrm>
          <a:prstGeom prst="rect">
            <a:avLst/>
          </a:prstGeom>
          <a:noFill/>
        </p:spPr>
        <p:txBody>
          <a:bodyPr wrap="square" rtlCol="0">
            <a:spAutoFit/>
          </a:bodyPr>
          <a:lstStyle/>
          <a:p>
            <a:pPr algn="r"/>
            <a:r>
              <a:rPr lang="en-US" altLang="zh-CN" sz="9600" b="1" dirty="0">
                <a:solidFill>
                  <a:srgbClr val="033F7B"/>
                </a:solidFill>
                <a:effectLst/>
                <a:latin typeface="微软雅黑" panose="020B0502040204020203" charset="-122"/>
                <a:ea typeface="微软雅黑" panose="020B0502040204020203" charset="-122"/>
              </a:rPr>
              <a:t>02</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9586595" y="5432425"/>
            <a:ext cx="1275080" cy="50673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4525409" y="1545004"/>
            <a:ext cx="3528000" cy="2160000"/>
          </a:xfrm>
          <a:custGeom>
            <a:avLst/>
            <a:gdLst>
              <a:gd name="connsiteX0" fmla="*/ 0 w 3511550"/>
              <a:gd name="connsiteY0" fmla="*/ 0 h 2364105"/>
              <a:gd name="connsiteX1" fmla="*/ 3511550 w 3511550"/>
              <a:gd name="connsiteY1" fmla="*/ 0 h 2364105"/>
              <a:gd name="connsiteX2" fmla="*/ 3511550 w 3511550"/>
              <a:gd name="connsiteY2" fmla="*/ 2364105 h 2364105"/>
              <a:gd name="connsiteX3" fmla="*/ 0 w 3511550"/>
              <a:gd name="connsiteY3" fmla="*/ 2364105 h 2364105"/>
            </a:gdLst>
            <a:ahLst/>
            <a:cxnLst>
              <a:cxn ang="0">
                <a:pos x="connsiteX0" y="connsiteY0"/>
              </a:cxn>
              <a:cxn ang="0">
                <a:pos x="connsiteX1" y="connsiteY1"/>
              </a:cxn>
              <a:cxn ang="0">
                <a:pos x="connsiteX2" y="connsiteY2"/>
              </a:cxn>
              <a:cxn ang="0">
                <a:pos x="connsiteX3" y="connsiteY3"/>
              </a:cxn>
            </a:cxnLst>
            <a:rect l="l" t="t" r="r" b="b"/>
            <a:pathLst>
              <a:path w="3511550" h="2364105">
                <a:moveTo>
                  <a:pt x="0" y="0"/>
                </a:moveTo>
                <a:lnTo>
                  <a:pt x="3511550" y="0"/>
                </a:lnTo>
                <a:lnTo>
                  <a:pt x="3511550" y="2364105"/>
                </a:lnTo>
                <a:lnTo>
                  <a:pt x="0" y="2364105"/>
                </a:lnTo>
                <a:close/>
              </a:path>
            </a:pathLst>
          </a:custGeom>
          <a:solidFill>
            <a:srgbClr val="033F7B"/>
          </a:solidFill>
          <a:ln>
            <a:noFill/>
          </a:ln>
          <a:effectLst>
            <a:outerShdw blurRad="63500" dist="38100" dir="5400000" sx="101000" sy="101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15" name="文本框 14"/>
          <p:cNvSpPr txBox="1"/>
          <p:nvPr/>
        </p:nvSpPr>
        <p:spPr>
          <a:xfrm>
            <a:off x="5090310" y="1827290"/>
            <a:ext cx="2398198" cy="398780"/>
          </a:xfrm>
          <a:prstGeom prst="rect">
            <a:avLst/>
          </a:prstGeom>
          <a:noFill/>
          <a:effectLst>
            <a:outerShdw blurRad="63500" dist="38100" dir="5400000" sx="101000" sy="101000" algn="t" rotWithShape="0">
              <a:prstClr val="black">
                <a:alpha val="20000"/>
              </a:prstClr>
            </a:outerShdw>
          </a:effectLst>
        </p:spPr>
        <p:txBody>
          <a:bodyPr wrap="square" rtlCol="0">
            <a:spAutoFit/>
          </a:bodyPr>
          <a:lstStyle/>
          <a:p>
            <a:pPr algn="ctr"/>
            <a:r>
              <a:rPr lang="zh-CN" altLang="en-US" sz="2000" b="1" spc="130" dirty="0">
                <a:solidFill>
                  <a:schemeClr val="bg1"/>
                </a:solidFill>
                <a:latin typeface="微软雅黑" panose="020B0502040204020203" charset="-122"/>
                <a:ea typeface="微软雅黑" panose="020B0502040204020203" charset="-122"/>
                <a:cs typeface="Arial" panose="020B0704020202090204" pitchFamily="34" charset="0"/>
                <a:sym typeface="+mn-ea"/>
              </a:rPr>
              <a:t>输入标题</a:t>
            </a:r>
          </a:p>
        </p:txBody>
      </p:sp>
      <p:sp>
        <p:nvSpPr>
          <p:cNvPr id="17" name="任意多边形: 形状 16"/>
          <p:cNvSpPr/>
          <p:nvPr/>
        </p:nvSpPr>
        <p:spPr>
          <a:xfrm>
            <a:off x="695325" y="4018987"/>
            <a:ext cx="3528000" cy="2160000"/>
          </a:xfrm>
          <a:custGeom>
            <a:avLst/>
            <a:gdLst>
              <a:gd name="connsiteX0" fmla="*/ 0 w 3511550"/>
              <a:gd name="connsiteY0" fmla="*/ 0 h 2364105"/>
              <a:gd name="connsiteX1" fmla="*/ 3511550 w 3511550"/>
              <a:gd name="connsiteY1" fmla="*/ 0 h 2364105"/>
              <a:gd name="connsiteX2" fmla="*/ 3511550 w 3511550"/>
              <a:gd name="connsiteY2" fmla="*/ 2364105 h 2364105"/>
              <a:gd name="connsiteX3" fmla="*/ 0 w 3511550"/>
              <a:gd name="connsiteY3" fmla="*/ 2364105 h 2364105"/>
            </a:gdLst>
            <a:ahLst/>
            <a:cxnLst>
              <a:cxn ang="0">
                <a:pos x="connsiteX0" y="connsiteY0"/>
              </a:cxn>
              <a:cxn ang="0">
                <a:pos x="connsiteX1" y="connsiteY1"/>
              </a:cxn>
              <a:cxn ang="0">
                <a:pos x="connsiteX2" y="connsiteY2"/>
              </a:cxn>
              <a:cxn ang="0">
                <a:pos x="connsiteX3" y="connsiteY3"/>
              </a:cxn>
            </a:cxnLst>
            <a:rect l="l" t="t" r="r" b="b"/>
            <a:pathLst>
              <a:path w="3511550" h="2364105">
                <a:moveTo>
                  <a:pt x="0" y="0"/>
                </a:moveTo>
                <a:lnTo>
                  <a:pt x="3511550" y="0"/>
                </a:lnTo>
                <a:lnTo>
                  <a:pt x="3511550" y="2364105"/>
                </a:lnTo>
                <a:lnTo>
                  <a:pt x="0" y="2364105"/>
                </a:lnTo>
                <a:close/>
              </a:path>
            </a:pathLst>
          </a:custGeom>
          <a:solidFill>
            <a:srgbClr val="033F7B"/>
          </a:solidFill>
          <a:ln>
            <a:noFill/>
          </a:ln>
          <a:effectLst>
            <a:outerShdw blurRad="63500" dist="38100" dir="5400000" sx="101000" sy="101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20" name="文本框 19"/>
          <p:cNvSpPr txBox="1"/>
          <p:nvPr/>
        </p:nvSpPr>
        <p:spPr>
          <a:xfrm>
            <a:off x="1304550" y="4347404"/>
            <a:ext cx="2398198" cy="398780"/>
          </a:xfrm>
          <a:prstGeom prst="rect">
            <a:avLst/>
          </a:prstGeom>
          <a:noFill/>
          <a:effectLst>
            <a:outerShdw blurRad="63500" dist="38100" dir="5400000" sx="101000" sy="101000" algn="t" rotWithShape="0">
              <a:prstClr val="black">
                <a:alpha val="20000"/>
              </a:prstClr>
            </a:outerShdw>
          </a:effectLst>
        </p:spPr>
        <p:txBody>
          <a:bodyPr wrap="square" rtlCol="0">
            <a:spAutoFit/>
          </a:bodyPr>
          <a:lstStyle/>
          <a:p>
            <a:pPr algn="ctr"/>
            <a:r>
              <a:rPr lang="zh-CN" altLang="en-US" sz="2000" b="1" spc="130" dirty="0">
                <a:solidFill>
                  <a:schemeClr val="bg1"/>
                </a:solidFill>
                <a:latin typeface="微软雅黑" panose="020B0502040204020203" charset="-122"/>
                <a:ea typeface="微软雅黑" panose="020B0502040204020203" charset="-122"/>
                <a:cs typeface="Arial" panose="020B0704020202090204" pitchFamily="34" charset="0"/>
              </a:rPr>
              <a:t>输入标题</a:t>
            </a:r>
          </a:p>
        </p:txBody>
      </p:sp>
      <p:sp>
        <p:nvSpPr>
          <p:cNvPr id="21" name="文本框 20"/>
          <p:cNvSpPr txBox="1"/>
          <p:nvPr/>
        </p:nvSpPr>
        <p:spPr>
          <a:xfrm>
            <a:off x="925391" y="4890231"/>
            <a:ext cx="3156516" cy="852805"/>
          </a:xfrm>
          <a:prstGeom prst="rect">
            <a:avLst/>
          </a:prstGeom>
          <a:noFill/>
          <a:effectLst>
            <a:outerShdw blurRad="63500" dist="38100" dir="5400000" sx="101000" sy="101000" algn="t" rotWithShape="0">
              <a:prstClr val="black">
                <a:alpha val="20000"/>
              </a:prstClr>
            </a:outerShdw>
          </a:effectLst>
        </p:spPr>
        <p:txBody>
          <a:bodyPr wrap="square" rtlCol="0">
            <a:spAutoFit/>
          </a:bodyPr>
          <a:lstStyle/>
          <a:p>
            <a:pPr algn="ctr">
              <a:lnSpc>
                <a:spcPct val="150000"/>
              </a:lnSpc>
            </a:pPr>
            <a:r>
              <a:rPr lang="zh-CN" altLang="en-US" sz="1100" spc="130" dirty="0">
                <a:solidFill>
                  <a:schemeClr val="bg1"/>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grpSp>
        <p:nvGrpSpPr>
          <p:cNvPr id="24" name="组合 23"/>
          <p:cNvGrpSpPr/>
          <p:nvPr/>
        </p:nvGrpSpPr>
        <p:grpSpPr>
          <a:xfrm>
            <a:off x="8355492" y="4018987"/>
            <a:ext cx="3528000" cy="2160000"/>
            <a:chOff x="8018462" y="3842434"/>
            <a:chExt cx="3528000" cy="2160000"/>
          </a:xfrm>
          <a:solidFill>
            <a:srgbClr val="033F7B"/>
          </a:solidFill>
          <a:effectLst>
            <a:outerShdw blurRad="63500" dist="38100" dir="5400000" sx="101000" sy="101000" algn="t" rotWithShape="0">
              <a:prstClr val="black">
                <a:alpha val="20000"/>
              </a:prstClr>
            </a:outerShdw>
          </a:effectLst>
        </p:grpSpPr>
        <p:sp>
          <p:nvSpPr>
            <p:cNvPr id="19" name="任意多边形: 形状 18"/>
            <p:cNvSpPr/>
            <p:nvPr/>
          </p:nvSpPr>
          <p:spPr>
            <a:xfrm>
              <a:off x="8018462" y="3842434"/>
              <a:ext cx="3528000" cy="2160000"/>
            </a:xfrm>
            <a:custGeom>
              <a:avLst/>
              <a:gdLst>
                <a:gd name="connsiteX0" fmla="*/ 0 w 3511550"/>
                <a:gd name="connsiteY0" fmla="*/ 0 h 2364105"/>
                <a:gd name="connsiteX1" fmla="*/ 3511550 w 3511550"/>
                <a:gd name="connsiteY1" fmla="*/ 0 h 2364105"/>
                <a:gd name="connsiteX2" fmla="*/ 3511550 w 3511550"/>
                <a:gd name="connsiteY2" fmla="*/ 2364105 h 2364105"/>
                <a:gd name="connsiteX3" fmla="*/ 0 w 3511550"/>
                <a:gd name="connsiteY3" fmla="*/ 2364105 h 2364105"/>
              </a:gdLst>
              <a:ahLst/>
              <a:cxnLst>
                <a:cxn ang="0">
                  <a:pos x="connsiteX0" y="connsiteY0"/>
                </a:cxn>
                <a:cxn ang="0">
                  <a:pos x="connsiteX1" y="connsiteY1"/>
                </a:cxn>
                <a:cxn ang="0">
                  <a:pos x="connsiteX2" y="connsiteY2"/>
                </a:cxn>
                <a:cxn ang="0">
                  <a:pos x="connsiteX3" y="connsiteY3"/>
                </a:cxn>
              </a:cxnLst>
              <a:rect l="l" t="t" r="r" b="b"/>
              <a:pathLst>
                <a:path w="3511550" h="2364105">
                  <a:moveTo>
                    <a:pt x="0" y="0"/>
                  </a:moveTo>
                  <a:lnTo>
                    <a:pt x="3511550" y="0"/>
                  </a:lnTo>
                  <a:lnTo>
                    <a:pt x="3511550" y="2364105"/>
                  </a:lnTo>
                  <a:lnTo>
                    <a:pt x="0" y="236410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charset="-122"/>
                <a:ea typeface="微软雅黑 Light" panose="020B0502040204020203" charset="-122"/>
              </a:endParaRPr>
            </a:p>
          </p:txBody>
        </p:sp>
        <p:sp>
          <p:nvSpPr>
            <p:cNvPr id="22" name="文本框 21"/>
            <p:cNvSpPr txBox="1"/>
            <p:nvPr/>
          </p:nvSpPr>
          <p:spPr>
            <a:xfrm>
              <a:off x="8568434" y="4170851"/>
              <a:ext cx="2398198" cy="398780"/>
            </a:xfrm>
            <a:prstGeom prst="rect">
              <a:avLst/>
            </a:prstGeom>
            <a:grpFill/>
          </p:spPr>
          <p:txBody>
            <a:bodyPr wrap="square" rtlCol="0">
              <a:spAutoFit/>
            </a:bodyPr>
            <a:lstStyle/>
            <a:p>
              <a:pPr algn="ctr"/>
              <a:r>
                <a:rPr lang="zh-CN" altLang="en-US" sz="2000" b="1" spc="130" dirty="0">
                  <a:solidFill>
                    <a:schemeClr val="bg1"/>
                  </a:solidFill>
                  <a:latin typeface="微软雅黑" panose="020B0502040204020203" charset="-122"/>
                  <a:ea typeface="微软雅黑" panose="020B0502040204020203" charset="-122"/>
                  <a:cs typeface="Arial" panose="020B0704020202090204" pitchFamily="34" charset="0"/>
                  <a:sym typeface="+mn-ea"/>
                </a:rPr>
                <a:t>输入标题</a:t>
              </a:r>
            </a:p>
          </p:txBody>
        </p:sp>
      </p:gr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2" name="文本框 1"/>
          <p:cNvSpPr txBox="1"/>
          <p:nvPr/>
        </p:nvSpPr>
        <p:spPr>
          <a:xfrm>
            <a:off x="8526341" y="4890231"/>
            <a:ext cx="3156516" cy="852805"/>
          </a:xfrm>
          <a:prstGeom prst="rect">
            <a:avLst/>
          </a:prstGeom>
          <a:noFill/>
          <a:effectLst>
            <a:outerShdw blurRad="63500" dist="38100" dir="5400000" sx="101000" sy="101000" algn="t" rotWithShape="0">
              <a:prstClr val="black">
                <a:alpha val="20000"/>
              </a:prstClr>
            </a:outerShdw>
          </a:effectLst>
        </p:spPr>
        <p:txBody>
          <a:bodyPr wrap="square" rtlCol="0">
            <a:spAutoFit/>
          </a:bodyPr>
          <a:lstStyle/>
          <a:p>
            <a:pPr algn="ctr">
              <a:lnSpc>
                <a:spcPct val="150000"/>
              </a:lnSpc>
            </a:pPr>
            <a:r>
              <a:rPr lang="zh-CN" altLang="en-US" sz="1100" spc="130" dirty="0">
                <a:solidFill>
                  <a:schemeClr val="bg1"/>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sp>
        <p:nvSpPr>
          <p:cNvPr id="3" name="文本框 2"/>
          <p:cNvSpPr txBox="1"/>
          <p:nvPr/>
        </p:nvSpPr>
        <p:spPr>
          <a:xfrm>
            <a:off x="4711896" y="2470881"/>
            <a:ext cx="3156516" cy="852805"/>
          </a:xfrm>
          <a:prstGeom prst="rect">
            <a:avLst/>
          </a:prstGeom>
          <a:noFill/>
          <a:effectLst>
            <a:outerShdw blurRad="63500" dist="38100" dir="5400000" sx="101000" sy="101000" algn="t" rotWithShape="0">
              <a:prstClr val="black">
                <a:alpha val="20000"/>
              </a:prstClr>
            </a:outerShdw>
          </a:effectLst>
        </p:spPr>
        <p:txBody>
          <a:bodyPr wrap="square" rtlCol="0">
            <a:spAutoFit/>
          </a:bodyPr>
          <a:lstStyle/>
          <a:p>
            <a:pPr algn="ctr">
              <a:lnSpc>
                <a:spcPct val="150000"/>
              </a:lnSpc>
            </a:pPr>
            <a:r>
              <a:rPr lang="zh-CN" altLang="en-US" sz="1100" spc="130" dirty="0">
                <a:solidFill>
                  <a:schemeClr val="bg1"/>
                </a:solidFill>
                <a:latin typeface="微软雅黑 Light" panose="020B0502040204020203" charset="-122"/>
                <a:ea typeface="微软雅黑 Light" panose="020B0502040204020203" charset="-122"/>
              </a:rPr>
              <a:t>此处输入文本内容，此处输入文本内容，此处输入文本内容，此处输入文本内容，此处输入文本内容，此处输入文本内容。</a:t>
            </a:r>
          </a:p>
        </p:txBody>
      </p:sp>
      <p:pic>
        <p:nvPicPr>
          <p:cNvPr id="6" name="图片 5" descr="_MG_769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25645" y="4018915"/>
            <a:ext cx="3528695" cy="2159635"/>
          </a:xfrm>
          <a:prstGeom prst="rect">
            <a:avLst/>
          </a:prstGeom>
        </p:spPr>
      </p:pic>
      <p:pic>
        <p:nvPicPr>
          <p:cNvPr id="8" name="图片 7" descr="191108-上海大学-03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8815" y="1544955"/>
            <a:ext cx="3544570" cy="2160905"/>
          </a:xfrm>
          <a:prstGeom prst="rect">
            <a:avLst/>
          </a:prstGeom>
        </p:spPr>
      </p:pic>
      <p:pic>
        <p:nvPicPr>
          <p:cNvPr id="9" name="图片 8" descr="181113-16届菊花节-26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55330" y="1544955"/>
            <a:ext cx="3528060" cy="2160905"/>
          </a:xfrm>
          <a:prstGeom prst="rect">
            <a:avLst/>
          </a:prstGeom>
        </p:spPr>
      </p:pic>
      <p:sp>
        <p:nvSpPr>
          <p:cNvPr id="10"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11" name="直接连接符 10"/>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
        <p:nvSpPr>
          <p:cNvPr id="25" name="任意多边形: 形状 123"/>
          <p:cNvSpPr/>
          <p:nvPr/>
        </p:nvSpPr>
        <p:spPr>
          <a:xfrm flipH="1">
            <a:off x="8355330" y="1544955"/>
            <a:ext cx="3517900" cy="2159000"/>
          </a:xfrm>
          <a:custGeom>
            <a:avLst/>
            <a:gdLst>
              <a:gd name="connsiteX0" fmla="*/ 0 w 3422650"/>
              <a:gd name="connsiteY0" fmla="*/ 0 h 2502340"/>
              <a:gd name="connsiteX1" fmla="*/ 3422650 w 3422650"/>
              <a:gd name="connsiteY1" fmla="*/ 0 h 2502340"/>
              <a:gd name="connsiteX2" fmla="*/ 3422650 w 3422650"/>
              <a:gd name="connsiteY2" fmla="*/ 2502340 h 2502340"/>
              <a:gd name="connsiteX3" fmla="*/ 0 w 3422650"/>
              <a:gd name="connsiteY3" fmla="*/ 2502340 h 2502340"/>
            </a:gdLst>
            <a:ahLst/>
            <a:cxnLst>
              <a:cxn ang="0">
                <a:pos x="connsiteX0" y="connsiteY0"/>
              </a:cxn>
              <a:cxn ang="0">
                <a:pos x="connsiteX1" y="connsiteY1"/>
              </a:cxn>
              <a:cxn ang="0">
                <a:pos x="connsiteX2" y="connsiteY2"/>
              </a:cxn>
              <a:cxn ang="0">
                <a:pos x="connsiteX3" y="connsiteY3"/>
              </a:cxn>
            </a:cxnLst>
            <a:rect l="l" t="t" r="r" b="b"/>
            <a:pathLst>
              <a:path w="3422650" h="2502340">
                <a:moveTo>
                  <a:pt x="0" y="0"/>
                </a:moveTo>
                <a:lnTo>
                  <a:pt x="3422650" y="0"/>
                </a:lnTo>
                <a:lnTo>
                  <a:pt x="3422650" y="2502340"/>
                </a:lnTo>
                <a:lnTo>
                  <a:pt x="0" y="2502340"/>
                </a:lnTo>
                <a:close/>
              </a:path>
            </a:pathLst>
          </a:custGeom>
          <a:solidFill>
            <a:srgbClr val="06447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直接连接符 32"/>
          <p:cNvCxnSpPr/>
          <p:nvPr/>
        </p:nvCxnSpPr>
        <p:spPr>
          <a:xfrm>
            <a:off x="666750" y="3773347"/>
            <a:ext cx="10858500" cy="0"/>
          </a:xfrm>
          <a:prstGeom prst="line">
            <a:avLst/>
          </a:prstGeom>
          <a:ln w="15875">
            <a:solidFill>
              <a:srgbClr val="00346B"/>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1112874" y="2090084"/>
            <a:ext cx="2406985" cy="1840565"/>
            <a:chOff x="503474" y="2090084"/>
            <a:chExt cx="2406985" cy="1840565"/>
          </a:xfrm>
        </p:grpSpPr>
        <p:grpSp>
          <p:nvGrpSpPr>
            <p:cNvPr id="38" name="组合 37"/>
            <p:cNvGrpSpPr/>
            <p:nvPr/>
          </p:nvGrpSpPr>
          <p:grpSpPr>
            <a:xfrm>
              <a:off x="1549664" y="3616045"/>
              <a:ext cx="314604" cy="314604"/>
              <a:chOff x="1498001" y="3670019"/>
              <a:chExt cx="206656" cy="206656"/>
            </a:xfrm>
          </p:grpSpPr>
          <p:sp>
            <p:nvSpPr>
              <p:cNvPr id="36" name="流程图: 接点 35"/>
              <p:cNvSpPr/>
              <p:nvPr/>
            </p:nvSpPr>
            <p:spPr>
              <a:xfrm flipH="1">
                <a:off x="1498001" y="3670019"/>
                <a:ext cx="206656" cy="206656"/>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37" name="Freeform 43"/>
              <p:cNvSpPr>
                <a:spLocks noEditPoints="1"/>
              </p:cNvSpPr>
              <p:nvPr/>
            </p:nvSpPr>
            <p:spPr bwMode="auto">
              <a:xfrm>
                <a:off x="1531938" y="3703358"/>
                <a:ext cx="138782" cy="139978"/>
              </a:xfrm>
              <a:custGeom>
                <a:avLst/>
                <a:gdLst>
                  <a:gd name="T0" fmla="*/ 142 w 162"/>
                  <a:gd name="T1" fmla="*/ 3 h 162"/>
                  <a:gd name="T2" fmla="*/ 122 w 162"/>
                  <a:gd name="T3" fmla="*/ 14 h 162"/>
                  <a:gd name="T4" fmla="*/ 110 w 162"/>
                  <a:gd name="T5" fmla="*/ 20 h 162"/>
                  <a:gd name="T6" fmla="*/ 104 w 162"/>
                  <a:gd name="T7" fmla="*/ 31 h 162"/>
                  <a:gd name="T8" fmla="*/ 1 w 162"/>
                  <a:gd name="T9" fmla="*/ 158 h 162"/>
                  <a:gd name="T10" fmla="*/ 43 w 162"/>
                  <a:gd name="T11" fmla="*/ 146 h 162"/>
                  <a:gd name="T12" fmla="*/ 58 w 162"/>
                  <a:gd name="T13" fmla="*/ 127 h 162"/>
                  <a:gd name="T14" fmla="*/ 41 w 162"/>
                  <a:gd name="T15" fmla="*/ 141 h 162"/>
                  <a:gd name="T16" fmla="*/ 101 w 162"/>
                  <a:gd name="T17" fmla="*/ 64 h 162"/>
                  <a:gd name="T18" fmla="*/ 98 w 162"/>
                  <a:gd name="T19" fmla="*/ 61 h 162"/>
                  <a:gd name="T20" fmla="*/ 21 w 162"/>
                  <a:gd name="T21" fmla="*/ 121 h 162"/>
                  <a:gd name="T22" fmla="*/ 115 w 162"/>
                  <a:gd name="T23" fmla="*/ 43 h 162"/>
                  <a:gd name="T24" fmla="*/ 104 w 162"/>
                  <a:gd name="T25" fmla="*/ 59 h 162"/>
                  <a:gd name="T26" fmla="*/ 119 w 162"/>
                  <a:gd name="T27" fmla="*/ 47 h 162"/>
                  <a:gd name="T28" fmla="*/ 127 w 162"/>
                  <a:gd name="T29" fmla="*/ 55 h 162"/>
                  <a:gd name="T30" fmla="*/ 60 w 162"/>
                  <a:gd name="T31" fmla="*/ 125 h 162"/>
                  <a:gd name="T32" fmla="*/ 131 w 162"/>
                  <a:gd name="T33" fmla="*/ 58 h 162"/>
                  <a:gd name="T34" fmla="*/ 140 w 162"/>
                  <a:gd name="T35" fmla="*/ 56 h 162"/>
                  <a:gd name="T36" fmla="*/ 146 w 162"/>
                  <a:gd name="T37" fmla="*/ 50 h 162"/>
                  <a:gd name="T38" fmla="*/ 148 w 162"/>
                  <a:gd name="T39" fmla="*/ 40 h 162"/>
                  <a:gd name="T40" fmla="*/ 159 w 162"/>
                  <a:gd name="T41" fmla="*/ 20 h 162"/>
                  <a:gd name="T42" fmla="*/ 11 w 162"/>
                  <a:gd name="T43" fmla="*/ 144 h 162"/>
                  <a:gd name="T44" fmla="*/ 7 w 162"/>
                  <a:gd name="T45" fmla="*/ 155 h 162"/>
                  <a:gd name="T46" fmla="*/ 23 w 162"/>
                  <a:gd name="T47" fmla="*/ 149 h 162"/>
                  <a:gd name="T48" fmla="*/ 19 w 162"/>
                  <a:gd name="T49" fmla="*/ 125 h 162"/>
                  <a:gd name="T50" fmla="*/ 136 w 162"/>
                  <a:gd name="T51" fmla="*/ 53 h 162"/>
                  <a:gd name="T52" fmla="*/ 132 w 162"/>
                  <a:gd name="T53" fmla="*/ 53 h 162"/>
                  <a:gd name="T54" fmla="*/ 109 w 162"/>
                  <a:gd name="T55" fmla="*/ 30 h 162"/>
                  <a:gd name="T56" fmla="*/ 111 w 162"/>
                  <a:gd name="T57" fmla="*/ 25 h 162"/>
                  <a:gd name="T58" fmla="*/ 136 w 162"/>
                  <a:gd name="T59" fmla="*/ 53 h 162"/>
                  <a:gd name="T60" fmla="*/ 140 w 162"/>
                  <a:gd name="T61" fmla="*/ 46 h 162"/>
                  <a:gd name="T62" fmla="*/ 116 w 162"/>
                  <a:gd name="T63" fmla="*/ 19 h 162"/>
                  <a:gd name="T64" fmla="*/ 120 w 162"/>
                  <a:gd name="T65" fmla="*/ 18 h 162"/>
                  <a:gd name="T66" fmla="*/ 143 w 162"/>
                  <a:gd name="T67" fmla="*/ 46 h 162"/>
                  <a:gd name="T68" fmla="*/ 145 w 162"/>
                  <a:gd name="T69" fmla="*/ 37 h 162"/>
                  <a:gd name="T70" fmla="*/ 137 w 162"/>
                  <a:gd name="T71" fmla="*/ 6 h 162"/>
                  <a:gd name="T72" fmla="*/ 156 w 162"/>
                  <a:gd name="T73" fmla="*/ 2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62">
                    <a:moveTo>
                      <a:pt x="159" y="20"/>
                    </a:moveTo>
                    <a:cubicBezTo>
                      <a:pt x="142" y="3"/>
                      <a:pt x="142" y="3"/>
                      <a:pt x="142" y="3"/>
                    </a:cubicBezTo>
                    <a:cubicBezTo>
                      <a:pt x="140" y="0"/>
                      <a:pt x="135" y="0"/>
                      <a:pt x="132" y="3"/>
                    </a:cubicBezTo>
                    <a:cubicBezTo>
                      <a:pt x="122" y="14"/>
                      <a:pt x="122" y="14"/>
                      <a:pt x="122" y="14"/>
                    </a:cubicBezTo>
                    <a:cubicBezTo>
                      <a:pt x="119" y="12"/>
                      <a:pt x="115" y="13"/>
                      <a:pt x="113" y="15"/>
                    </a:cubicBezTo>
                    <a:cubicBezTo>
                      <a:pt x="112" y="16"/>
                      <a:pt x="111" y="17"/>
                      <a:pt x="110" y="20"/>
                    </a:cubicBezTo>
                    <a:cubicBezTo>
                      <a:pt x="107" y="20"/>
                      <a:pt x="106" y="22"/>
                      <a:pt x="105" y="23"/>
                    </a:cubicBezTo>
                    <a:cubicBezTo>
                      <a:pt x="103" y="25"/>
                      <a:pt x="102" y="29"/>
                      <a:pt x="104" y="31"/>
                    </a:cubicBezTo>
                    <a:cubicBezTo>
                      <a:pt x="10" y="126"/>
                      <a:pt x="16" y="119"/>
                      <a:pt x="15" y="120"/>
                    </a:cubicBezTo>
                    <a:cubicBezTo>
                      <a:pt x="1" y="158"/>
                      <a:pt x="1" y="158"/>
                      <a:pt x="1" y="158"/>
                    </a:cubicBezTo>
                    <a:cubicBezTo>
                      <a:pt x="0" y="160"/>
                      <a:pt x="2" y="162"/>
                      <a:pt x="4" y="161"/>
                    </a:cubicBezTo>
                    <a:cubicBezTo>
                      <a:pt x="45" y="145"/>
                      <a:pt x="42" y="146"/>
                      <a:pt x="43" y="146"/>
                    </a:cubicBezTo>
                    <a:cubicBezTo>
                      <a:pt x="58" y="131"/>
                      <a:pt x="58" y="131"/>
                      <a:pt x="58" y="131"/>
                    </a:cubicBezTo>
                    <a:cubicBezTo>
                      <a:pt x="59" y="130"/>
                      <a:pt x="59" y="128"/>
                      <a:pt x="58" y="127"/>
                    </a:cubicBezTo>
                    <a:cubicBezTo>
                      <a:pt x="57" y="126"/>
                      <a:pt x="56" y="126"/>
                      <a:pt x="55" y="127"/>
                    </a:cubicBezTo>
                    <a:cubicBezTo>
                      <a:pt x="41" y="141"/>
                      <a:pt x="41" y="141"/>
                      <a:pt x="41" y="141"/>
                    </a:cubicBezTo>
                    <a:cubicBezTo>
                      <a:pt x="33" y="133"/>
                      <a:pt x="33" y="133"/>
                      <a:pt x="33" y="133"/>
                    </a:cubicBezTo>
                    <a:cubicBezTo>
                      <a:pt x="101" y="64"/>
                      <a:pt x="101" y="64"/>
                      <a:pt x="101" y="64"/>
                    </a:cubicBezTo>
                    <a:cubicBezTo>
                      <a:pt x="102" y="63"/>
                      <a:pt x="102" y="62"/>
                      <a:pt x="101" y="61"/>
                    </a:cubicBezTo>
                    <a:cubicBezTo>
                      <a:pt x="100" y="60"/>
                      <a:pt x="99" y="60"/>
                      <a:pt x="98" y="61"/>
                    </a:cubicBezTo>
                    <a:cubicBezTo>
                      <a:pt x="29" y="129"/>
                      <a:pt x="29" y="129"/>
                      <a:pt x="29" y="129"/>
                    </a:cubicBezTo>
                    <a:cubicBezTo>
                      <a:pt x="21" y="121"/>
                      <a:pt x="21" y="121"/>
                      <a:pt x="21" y="121"/>
                    </a:cubicBezTo>
                    <a:cubicBezTo>
                      <a:pt x="107" y="35"/>
                      <a:pt x="107" y="35"/>
                      <a:pt x="107" y="35"/>
                    </a:cubicBezTo>
                    <a:cubicBezTo>
                      <a:pt x="115" y="43"/>
                      <a:pt x="115" y="43"/>
                      <a:pt x="115" y="43"/>
                    </a:cubicBezTo>
                    <a:cubicBezTo>
                      <a:pt x="104" y="55"/>
                      <a:pt x="104" y="55"/>
                      <a:pt x="104" y="55"/>
                    </a:cubicBezTo>
                    <a:cubicBezTo>
                      <a:pt x="103" y="56"/>
                      <a:pt x="103" y="58"/>
                      <a:pt x="104" y="59"/>
                    </a:cubicBezTo>
                    <a:cubicBezTo>
                      <a:pt x="104" y="60"/>
                      <a:pt x="106" y="60"/>
                      <a:pt x="107" y="59"/>
                    </a:cubicBezTo>
                    <a:cubicBezTo>
                      <a:pt x="119" y="47"/>
                      <a:pt x="119" y="47"/>
                      <a:pt x="119" y="47"/>
                    </a:cubicBezTo>
                    <a:cubicBezTo>
                      <a:pt x="121" y="49"/>
                      <a:pt x="121" y="49"/>
                      <a:pt x="121" y="49"/>
                    </a:cubicBezTo>
                    <a:cubicBezTo>
                      <a:pt x="127" y="55"/>
                      <a:pt x="127" y="55"/>
                      <a:pt x="127" y="55"/>
                    </a:cubicBezTo>
                    <a:cubicBezTo>
                      <a:pt x="60" y="122"/>
                      <a:pt x="60" y="122"/>
                      <a:pt x="60" y="122"/>
                    </a:cubicBezTo>
                    <a:cubicBezTo>
                      <a:pt x="59" y="123"/>
                      <a:pt x="59" y="124"/>
                      <a:pt x="60" y="125"/>
                    </a:cubicBezTo>
                    <a:cubicBezTo>
                      <a:pt x="61" y="126"/>
                      <a:pt x="63" y="126"/>
                      <a:pt x="64" y="125"/>
                    </a:cubicBezTo>
                    <a:cubicBezTo>
                      <a:pt x="131" y="58"/>
                      <a:pt x="131" y="58"/>
                      <a:pt x="131" y="58"/>
                    </a:cubicBezTo>
                    <a:cubicBezTo>
                      <a:pt x="132" y="59"/>
                      <a:pt x="133" y="59"/>
                      <a:pt x="134" y="59"/>
                    </a:cubicBezTo>
                    <a:cubicBezTo>
                      <a:pt x="137" y="59"/>
                      <a:pt x="139" y="57"/>
                      <a:pt x="140" y="56"/>
                    </a:cubicBezTo>
                    <a:cubicBezTo>
                      <a:pt x="141" y="55"/>
                      <a:pt x="142" y="53"/>
                      <a:pt x="142" y="52"/>
                    </a:cubicBezTo>
                    <a:cubicBezTo>
                      <a:pt x="143" y="52"/>
                      <a:pt x="145" y="51"/>
                      <a:pt x="146" y="50"/>
                    </a:cubicBezTo>
                    <a:cubicBezTo>
                      <a:pt x="147" y="49"/>
                      <a:pt x="149" y="47"/>
                      <a:pt x="149" y="44"/>
                    </a:cubicBezTo>
                    <a:cubicBezTo>
                      <a:pt x="149" y="43"/>
                      <a:pt x="149" y="41"/>
                      <a:pt x="148" y="40"/>
                    </a:cubicBezTo>
                    <a:cubicBezTo>
                      <a:pt x="159" y="30"/>
                      <a:pt x="159" y="30"/>
                      <a:pt x="159" y="30"/>
                    </a:cubicBezTo>
                    <a:cubicBezTo>
                      <a:pt x="162" y="27"/>
                      <a:pt x="162" y="22"/>
                      <a:pt x="159" y="20"/>
                    </a:cubicBezTo>
                    <a:close/>
                    <a:moveTo>
                      <a:pt x="7" y="155"/>
                    </a:moveTo>
                    <a:cubicBezTo>
                      <a:pt x="11" y="144"/>
                      <a:pt x="11" y="144"/>
                      <a:pt x="11" y="144"/>
                    </a:cubicBezTo>
                    <a:cubicBezTo>
                      <a:pt x="18" y="151"/>
                      <a:pt x="18" y="151"/>
                      <a:pt x="18" y="151"/>
                    </a:cubicBezTo>
                    <a:lnTo>
                      <a:pt x="7" y="155"/>
                    </a:lnTo>
                    <a:close/>
                    <a:moveTo>
                      <a:pt x="37" y="143"/>
                    </a:moveTo>
                    <a:cubicBezTo>
                      <a:pt x="23" y="149"/>
                      <a:pt x="23" y="149"/>
                      <a:pt x="23" y="149"/>
                    </a:cubicBezTo>
                    <a:cubicBezTo>
                      <a:pt x="13" y="139"/>
                      <a:pt x="13" y="139"/>
                      <a:pt x="13" y="139"/>
                    </a:cubicBezTo>
                    <a:cubicBezTo>
                      <a:pt x="19" y="125"/>
                      <a:pt x="19" y="125"/>
                      <a:pt x="19" y="125"/>
                    </a:cubicBezTo>
                    <a:cubicBezTo>
                      <a:pt x="19" y="126"/>
                      <a:pt x="36" y="143"/>
                      <a:pt x="37" y="143"/>
                    </a:cubicBezTo>
                    <a:close/>
                    <a:moveTo>
                      <a:pt x="136" y="53"/>
                    </a:moveTo>
                    <a:cubicBezTo>
                      <a:pt x="136" y="54"/>
                      <a:pt x="136" y="54"/>
                      <a:pt x="136" y="54"/>
                    </a:cubicBezTo>
                    <a:cubicBezTo>
                      <a:pt x="135" y="55"/>
                      <a:pt x="133" y="54"/>
                      <a:pt x="132" y="53"/>
                    </a:cubicBezTo>
                    <a:cubicBezTo>
                      <a:pt x="124" y="46"/>
                      <a:pt x="124" y="46"/>
                      <a:pt x="124" y="46"/>
                    </a:cubicBezTo>
                    <a:cubicBezTo>
                      <a:pt x="124" y="45"/>
                      <a:pt x="109" y="30"/>
                      <a:pt x="109" y="30"/>
                    </a:cubicBezTo>
                    <a:cubicBezTo>
                      <a:pt x="107" y="29"/>
                      <a:pt x="108" y="27"/>
                      <a:pt x="108" y="26"/>
                    </a:cubicBezTo>
                    <a:cubicBezTo>
                      <a:pt x="109" y="25"/>
                      <a:pt x="110" y="25"/>
                      <a:pt x="111" y="25"/>
                    </a:cubicBezTo>
                    <a:cubicBezTo>
                      <a:pt x="112" y="25"/>
                      <a:pt x="111" y="24"/>
                      <a:pt x="136" y="49"/>
                    </a:cubicBezTo>
                    <a:cubicBezTo>
                      <a:pt x="137" y="50"/>
                      <a:pt x="137" y="52"/>
                      <a:pt x="136" y="53"/>
                    </a:cubicBezTo>
                    <a:close/>
                    <a:moveTo>
                      <a:pt x="143" y="46"/>
                    </a:moveTo>
                    <a:cubicBezTo>
                      <a:pt x="142" y="47"/>
                      <a:pt x="141" y="47"/>
                      <a:pt x="140" y="46"/>
                    </a:cubicBezTo>
                    <a:cubicBezTo>
                      <a:pt x="116" y="22"/>
                      <a:pt x="116" y="22"/>
                      <a:pt x="116" y="22"/>
                    </a:cubicBezTo>
                    <a:cubicBezTo>
                      <a:pt x="115" y="21"/>
                      <a:pt x="115" y="20"/>
                      <a:pt x="116" y="19"/>
                    </a:cubicBezTo>
                    <a:cubicBezTo>
                      <a:pt x="116" y="18"/>
                      <a:pt x="117" y="18"/>
                      <a:pt x="118" y="18"/>
                    </a:cubicBezTo>
                    <a:cubicBezTo>
                      <a:pt x="119" y="18"/>
                      <a:pt x="119" y="18"/>
                      <a:pt x="120" y="18"/>
                    </a:cubicBezTo>
                    <a:cubicBezTo>
                      <a:pt x="146" y="44"/>
                      <a:pt x="144" y="42"/>
                      <a:pt x="144" y="44"/>
                    </a:cubicBezTo>
                    <a:cubicBezTo>
                      <a:pt x="144" y="45"/>
                      <a:pt x="144" y="45"/>
                      <a:pt x="143" y="46"/>
                    </a:cubicBezTo>
                    <a:close/>
                    <a:moveTo>
                      <a:pt x="156" y="26"/>
                    </a:moveTo>
                    <a:cubicBezTo>
                      <a:pt x="145" y="37"/>
                      <a:pt x="145" y="37"/>
                      <a:pt x="145" y="37"/>
                    </a:cubicBezTo>
                    <a:cubicBezTo>
                      <a:pt x="125" y="17"/>
                      <a:pt x="125" y="17"/>
                      <a:pt x="125" y="17"/>
                    </a:cubicBezTo>
                    <a:cubicBezTo>
                      <a:pt x="137" y="5"/>
                      <a:pt x="136" y="6"/>
                      <a:pt x="137" y="6"/>
                    </a:cubicBezTo>
                    <a:cubicBezTo>
                      <a:pt x="139" y="6"/>
                      <a:pt x="138" y="5"/>
                      <a:pt x="156" y="23"/>
                    </a:cubicBezTo>
                    <a:cubicBezTo>
                      <a:pt x="156" y="24"/>
                      <a:pt x="157" y="25"/>
                      <a:pt x="156" y="26"/>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grpSp>
        <p:grpSp>
          <p:nvGrpSpPr>
            <p:cNvPr id="41" name="组合 40"/>
            <p:cNvGrpSpPr/>
            <p:nvPr/>
          </p:nvGrpSpPr>
          <p:grpSpPr>
            <a:xfrm>
              <a:off x="838865" y="3105511"/>
              <a:ext cx="1736202" cy="381569"/>
              <a:chOff x="838866" y="3105511"/>
              <a:chExt cx="1736202" cy="381569"/>
            </a:xfrm>
          </p:grpSpPr>
          <p:sp>
            <p:nvSpPr>
              <p:cNvPr id="39" name="矩形: 圆角 38"/>
              <p:cNvSpPr/>
              <p:nvPr/>
            </p:nvSpPr>
            <p:spPr>
              <a:xfrm>
                <a:off x="838866" y="3105511"/>
                <a:ext cx="1736202" cy="381569"/>
              </a:xfrm>
              <a:prstGeom prst="roundRect">
                <a:avLst>
                  <a:gd name="adj" fmla="val 50000"/>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40" name="文本框 39"/>
              <p:cNvSpPr txBox="1"/>
              <p:nvPr/>
            </p:nvSpPr>
            <p:spPr>
              <a:xfrm>
                <a:off x="953207" y="3127018"/>
                <a:ext cx="1507520" cy="338554"/>
              </a:xfrm>
              <a:prstGeom prst="rect">
                <a:avLst/>
              </a:prstGeom>
              <a:noFill/>
            </p:spPr>
            <p:txBody>
              <a:bodyPr wrap="square" rtlCol="0">
                <a:spAutoFit/>
              </a:bodyPr>
              <a:lstStyle/>
              <a:p>
                <a:pPr algn="r"/>
                <a:r>
                  <a:rPr lang="zh-CN" altLang="en-US" sz="1600" spc="130" dirty="0">
                    <a:solidFill>
                      <a:schemeClr val="bg1"/>
                    </a:solidFill>
                    <a:latin typeface="微软雅黑" panose="020B0502040204020203" charset="-122"/>
                    <a:ea typeface="微软雅黑" panose="020B0502040204020203" charset="-122"/>
                  </a:rPr>
                  <a:t>此处输入标题</a:t>
                </a:r>
              </a:p>
            </p:txBody>
          </p:sp>
        </p:grpSp>
        <p:sp>
          <p:nvSpPr>
            <p:cNvPr id="43" name="文本框 42"/>
            <p:cNvSpPr txBox="1"/>
            <p:nvPr/>
          </p:nvSpPr>
          <p:spPr>
            <a:xfrm>
              <a:off x="503474" y="2090084"/>
              <a:ext cx="2406985" cy="824200"/>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panose="020B0502040204020203" charset="-122"/>
                  <a:ea typeface="微软雅黑" panose="020B0502040204020203" charset="-122"/>
                </a:rPr>
                <a:t>此处输入文本内容，此处输入文本内容此处输入文本内容，此处输入文本内容。</a:t>
              </a:r>
            </a:p>
          </p:txBody>
        </p:sp>
      </p:grpSp>
      <p:grpSp>
        <p:nvGrpSpPr>
          <p:cNvPr id="46" name="组合 45"/>
          <p:cNvGrpSpPr/>
          <p:nvPr/>
        </p:nvGrpSpPr>
        <p:grpSpPr>
          <a:xfrm>
            <a:off x="9118265" y="2090084"/>
            <a:ext cx="2406985" cy="1840565"/>
            <a:chOff x="503474" y="2090084"/>
            <a:chExt cx="2406985" cy="1840565"/>
          </a:xfrm>
        </p:grpSpPr>
        <p:grpSp>
          <p:nvGrpSpPr>
            <p:cNvPr id="47" name="组合 46"/>
            <p:cNvGrpSpPr/>
            <p:nvPr/>
          </p:nvGrpSpPr>
          <p:grpSpPr>
            <a:xfrm>
              <a:off x="1549664" y="3616045"/>
              <a:ext cx="314604" cy="314604"/>
              <a:chOff x="1498001" y="3670019"/>
              <a:chExt cx="206656" cy="206656"/>
            </a:xfrm>
          </p:grpSpPr>
          <p:sp>
            <p:nvSpPr>
              <p:cNvPr id="52" name="流程图: 接点 51"/>
              <p:cNvSpPr/>
              <p:nvPr/>
            </p:nvSpPr>
            <p:spPr>
              <a:xfrm flipH="1">
                <a:off x="1498001" y="3670019"/>
                <a:ext cx="206656" cy="206656"/>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53" name="Freeform 43"/>
              <p:cNvSpPr>
                <a:spLocks noEditPoints="1"/>
              </p:cNvSpPr>
              <p:nvPr/>
            </p:nvSpPr>
            <p:spPr bwMode="auto">
              <a:xfrm>
                <a:off x="1531938" y="3703358"/>
                <a:ext cx="138782" cy="139978"/>
              </a:xfrm>
              <a:custGeom>
                <a:avLst/>
                <a:gdLst>
                  <a:gd name="T0" fmla="*/ 142 w 162"/>
                  <a:gd name="T1" fmla="*/ 3 h 162"/>
                  <a:gd name="T2" fmla="*/ 122 w 162"/>
                  <a:gd name="T3" fmla="*/ 14 h 162"/>
                  <a:gd name="T4" fmla="*/ 110 w 162"/>
                  <a:gd name="T5" fmla="*/ 20 h 162"/>
                  <a:gd name="T6" fmla="*/ 104 w 162"/>
                  <a:gd name="T7" fmla="*/ 31 h 162"/>
                  <a:gd name="T8" fmla="*/ 1 w 162"/>
                  <a:gd name="T9" fmla="*/ 158 h 162"/>
                  <a:gd name="T10" fmla="*/ 43 w 162"/>
                  <a:gd name="T11" fmla="*/ 146 h 162"/>
                  <a:gd name="T12" fmla="*/ 58 w 162"/>
                  <a:gd name="T13" fmla="*/ 127 h 162"/>
                  <a:gd name="T14" fmla="*/ 41 w 162"/>
                  <a:gd name="T15" fmla="*/ 141 h 162"/>
                  <a:gd name="T16" fmla="*/ 101 w 162"/>
                  <a:gd name="T17" fmla="*/ 64 h 162"/>
                  <a:gd name="T18" fmla="*/ 98 w 162"/>
                  <a:gd name="T19" fmla="*/ 61 h 162"/>
                  <a:gd name="T20" fmla="*/ 21 w 162"/>
                  <a:gd name="T21" fmla="*/ 121 h 162"/>
                  <a:gd name="T22" fmla="*/ 115 w 162"/>
                  <a:gd name="T23" fmla="*/ 43 h 162"/>
                  <a:gd name="T24" fmla="*/ 104 w 162"/>
                  <a:gd name="T25" fmla="*/ 59 h 162"/>
                  <a:gd name="T26" fmla="*/ 119 w 162"/>
                  <a:gd name="T27" fmla="*/ 47 h 162"/>
                  <a:gd name="T28" fmla="*/ 127 w 162"/>
                  <a:gd name="T29" fmla="*/ 55 h 162"/>
                  <a:gd name="T30" fmla="*/ 60 w 162"/>
                  <a:gd name="T31" fmla="*/ 125 h 162"/>
                  <a:gd name="T32" fmla="*/ 131 w 162"/>
                  <a:gd name="T33" fmla="*/ 58 h 162"/>
                  <a:gd name="T34" fmla="*/ 140 w 162"/>
                  <a:gd name="T35" fmla="*/ 56 h 162"/>
                  <a:gd name="T36" fmla="*/ 146 w 162"/>
                  <a:gd name="T37" fmla="*/ 50 h 162"/>
                  <a:gd name="T38" fmla="*/ 148 w 162"/>
                  <a:gd name="T39" fmla="*/ 40 h 162"/>
                  <a:gd name="T40" fmla="*/ 159 w 162"/>
                  <a:gd name="T41" fmla="*/ 20 h 162"/>
                  <a:gd name="T42" fmla="*/ 11 w 162"/>
                  <a:gd name="T43" fmla="*/ 144 h 162"/>
                  <a:gd name="T44" fmla="*/ 7 w 162"/>
                  <a:gd name="T45" fmla="*/ 155 h 162"/>
                  <a:gd name="T46" fmla="*/ 23 w 162"/>
                  <a:gd name="T47" fmla="*/ 149 h 162"/>
                  <a:gd name="T48" fmla="*/ 19 w 162"/>
                  <a:gd name="T49" fmla="*/ 125 h 162"/>
                  <a:gd name="T50" fmla="*/ 136 w 162"/>
                  <a:gd name="T51" fmla="*/ 53 h 162"/>
                  <a:gd name="T52" fmla="*/ 132 w 162"/>
                  <a:gd name="T53" fmla="*/ 53 h 162"/>
                  <a:gd name="T54" fmla="*/ 109 w 162"/>
                  <a:gd name="T55" fmla="*/ 30 h 162"/>
                  <a:gd name="T56" fmla="*/ 111 w 162"/>
                  <a:gd name="T57" fmla="*/ 25 h 162"/>
                  <a:gd name="T58" fmla="*/ 136 w 162"/>
                  <a:gd name="T59" fmla="*/ 53 h 162"/>
                  <a:gd name="T60" fmla="*/ 140 w 162"/>
                  <a:gd name="T61" fmla="*/ 46 h 162"/>
                  <a:gd name="T62" fmla="*/ 116 w 162"/>
                  <a:gd name="T63" fmla="*/ 19 h 162"/>
                  <a:gd name="T64" fmla="*/ 120 w 162"/>
                  <a:gd name="T65" fmla="*/ 18 h 162"/>
                  <a:gd name="T66" fmla="*/ 143 w 162"/>
                  <a:gd name="T67" fmla="*/ 46 h 162"/>
                  <a:gd name="T68" fmla="*/ 145 w 162"/>
                  <a:gd name="T69" fmla="*/ 37 h 162"/>
                  <a:gd name="T70" fmla="*/ 137 w 162"/>
                  <a:gd name="T71" fmla="*/ 6 h 162"/>
                  <a:gd name="T72" fmla="*/ 156 w 162"/>
                  <a:gd name="T73" fmla="*/ 2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62">
                    <a:moveTo>
                      <a:pt x="159" y="20"/>
                    </a:moveTo>
                    <a:cubicBezTo>
                      <a:pt x="142" y="3"/>
                      <a:pt x="142" y="3"/>
                      <a:pt x="142" y="3"/>
                    </a:cubicBezTo>
                    <a:cubicBezTo>
                      <a:pt x="140" y="0"/>
                      <a:pt x="135" y="0"/>
                      <a:pt x="132" y="3"/>
                    </a:cubicBezTo>
                    <a:cubicBezTo>
                      <a:pt x="122" y="14"/>
                      <a:pt x="122" y="14"/>
                      <a:pt x="122" y="14"/>
                    </a:cubicBezTo>
                    <a:cubicBezTo>
                      <a:pt x="119" y="12"/>
                      <a:pt x="115" y="13"/>
                      <a:pt x="113" y="15"/>
                    </a:cubicBezTo>
                    <a:cubicBezTo>
                      <a:pt x="112" y="16"/>
                      <a:pt x="111" y="17"/>
                      <a:pt x="110" y="20"/>
                    </a:cubicBezTo>
                    <a:cubicBezTo>
                      <a:pt x="107" y="20"/>
                      <a:pt x="106" y="22"/>
                      <a:pt x="105" y="23"/>
                    </a:cubicBezTo>
                    <a:cubicBezTo>
                      <a:pt x="103" y="25"/>
                      <a:pt x="102" y="29"/>
                      <a:pt x="104" y="31"/>
                    </a:cubicBezTo>
                    <a:cubicBezTo>
                      <a:pt x="10" y="126"/>
                      <a:pt x="16" y="119"/>
                      <a:pt x="15" y="120"/>
                    </a:cubicBezTo>
                    <a:cubicBezTo>
                      <a:pt x="1" y="158"/>
                      <a:pt x="1" y="158"/>
                      <a:pt x="1" y="158"/>
                    </a:cubicBezTo>
                    <a:cubicBezTo>
                      <a:pt x="0" y="160"/>
                      <a:pt x="2" y="162"/>
                      <a:pt x="4" y="161"/>
                    </a:cubicBezTo>
                    <a:cubicBezTo>
                      <a:pt x="45" y="145"/>
                      <a:pt x="42" y="146"/>
                      <a:pt x="43" y="146"/>
                    </a:cubicBezTo>
                    <a:cubicBezTo>
                      <a:pt x="58" y="131"/>
                      <a:pt x="58" y="131"/>
                      <a:pt x="58" y="131"/>
                    </a:cubicBezTo>
                    <a:cubicBezTo>
                      <a:pt x="59" y="130"/>
                      <a:pt x="59" y="128"/>
                      <a:pt x="58" y="127"/>
                    </a:cubicBezTo>
                    <a:cubicBezTo>
                      <a:pt x="57" y="126"/>
                      <a:pt x="56" y="126"/>
                      <a:pt x="55" y="127"/>
                    </a:cubicBezTo>
                    <a:cubicBezTo>
                      <a:pt x="41" y="141"/>
                      <a:pt x="41" y="141"/>
                      <a:pt x="41" y="141"/>
                    </a:cubicBezTo>
                    <a:cubicBezTo>
                      <a:pt x="33" y="133"/>
                      <a:pt x="33" y="133"/>
                      <a:pt x="33" y="133"/>
                    </a:cubicBezTo>
                    <a:cubicBezTo>
                      <a:pt x="101" y="64"/>
                      <a:pt x="101" y="64"/>
                      <a:pt x="101" y="64"/>
                    </a:cubicBezTo>
                    <a:cubicBezTo>
                      <a:pt x="102" y="63"/>
                      <a:pt x="102" y="62"/>
                      <a:pt x="101" y="61"/>
                    </a:cubicBezTo>
                    <a:cubicBezTo>
                      <a:pt x="100" y="60"/>
                      <a:pt x="99" y="60"/>
                      <a:pt x="98" y="61"/>
                    </a:cubicBezTo>
                    <a:cubicBezTo>
                      <a:pt x="29" y="129"/>
                      <a:pt x="29" y="129"/>
                      <a:pt x="29" y="129"/>
                    </a:cubicBezTo>
                    <a:cubicBezTo>
                      <a:pt x="21" y="121"/>
                      <a:pt x="21" y="121"/>
                      <a:pt x="21" y="121"/>
                    </a:cubicBezTo>
                    <a:cubicBezTo>
                      <a:pt x="107" y="35"/>
                      <a:pt x="107" y="35"/>
                      <a:pt x="107" y="35"/>
                    </a:cubicBezTo>
                    <a:cubicBezTo>
                      <a:pt x="115" y="43"/>
                      <a:pt x="115" y="43"/>
                      <a:pt x="115" y="43"/>
                    </a:cubicBezTo>
                    <a:cubicBezTo>
                      <a:pt x="104" y="55"/>
                      <a:pt x="104" y="55"/>
                      <a:pt x="104" y="55"/>
                    </a:cubicBezTo>
                    <a:cubicBezTo>
                      <a:pt x="103" y="56"/>
                      <a:pt x="103" y="58"/>
                      <a:pt x="104" y="59"/>
                    </a:cubicBezTo>
                    <a:cubicBezTo>
                      <a:pt x="104" y="60"/>
                      <a:pt x="106" y="60"/>
                      <a:pt x="107" y="59"/>
                    </a:cubicBezTo>
                    <a:cubicBezTo>
                      <a:pt x="119" y="47"/>
                      <a:pt x="119" y="47"/>
                      <a:pt x="119" y="47"/>
                    </a:cubicBezTo>
                    <a:cubicBezTo>
                      <a:pt x="121" y="49"/>
                      <a:pt x="121" y="49"/>
                      <a:pt x="121" y="49"/>
                    </a:cubicBezTo>
                    <a:cubicBezTo>
                      <a:pt x="127" y="55"/>
                      <a:pt x="127" y="55"/>
                      <a:pt x="127" y="55"/>
                    </a:cubicBezTo>
                    <a:cubicBezTo>
                      <a:pt x="60" y="122"/>
                      <a:pt x="60" y="122"/>
                      <a:pt x="60" y="122"/>
                    </a:cubicBezTo>
                    <a:cubicBezTo>
                      <a:pt x="59" y="123"/>
                      <a:pt x="59" y="124"/>
                      <a:pt x="60" y="125"/>
                    </a:cubicBezTo>
                    <a:cubicBezTo>
                      <a:pt x="61" y="126"/>
                      <a:pt x="63" y="126"/>
                      <a:pt x="64" y="125"/>
                    </a:cubicBezTo>
                    <a:cubicBezTo>
                      <a:pt x="131" y="58"/>
                      <a:pt x="131" y="58"/>
                      <a:pt x="131" y="58"/>
                    </a:cubicBezTo>
                    <a:cubicBezTo>
                      <a:pt x="132" y="59"/>
                      <a:pt x="133" y="59"/>
                      <a:pt x="134" y="59"/>
                    </a:cubicBezTo>
                    <a:cubicBezTo>
                      <a:pt x="137" y="59"/>
                      <a:pt x="139" y="57"/>
                      <a:pt x="140" y="56"/>
                    </a:cubicBezTo>
                    <a:cubicBezTo>
                      <a:pt x="141" y="55"/>
                      <a:pt x="142" y="53"/>
                      <a:pt x="142" y="52"/>
                    </a:cubicBezTo>
                    <a:cubicBezTo>
                      <a:pt x="143" y="52"/>
                      <a:pt x="145" y="51"/>
                      <a:pt x="146" y="50"/>
                    </a:cubicBezTo>
                    <a:cubicBezTo>
                      <a:pt x="147" y="49"/>
                      <a:pt x="149" y="47"/>
                      <a:pt x="149" y="44"/>
                    </a:cubicBezTo>
                    <a:cubicBezTo>
                      <a:pt x="149" y="43"/>
                      <a:pt x="149" y="41"/>
                      <a:pt x="148" y="40"/>
                    </a:cubicBezTo>
                    <a:cubicBezTo>
                      <a:pt x="159" y="30"/>
                      <a:pt x="159" y="30"/>
                      <a:pt x="159" y="30"/>
                    </a:cubicBezTo>
                    <a:cubicBezTo>
                      <a:pt x="162" y="27"/>
                      <a:pt x="162" y="22"/>
                      <a:pt x="159" y="20"/>
                    </a:cubicBezTo>
                    <a:close/>
                    <a:moveTo>
                      <a:pt x="7" y="155"/>
                    </a:moveTo>
                    <a:cubicBezTo>
                      <a:pt x="11" y="144"/>
                      <a:pt x="11" y="144"/>
                      <a:pt x="11" y="144"/>
                    </a:cubicBezTo>
                    <a:cubicBezTo>
                      <a:pt x="18" y="151"/>
                      <a:pt x="18" y="151"/>
                      <a:pt x="18" y="151"/>
                    </a:cubicBezTo>
                    <a:lnTo>
                      <a:pt x="7" y="155"/>
                    </a:lnTo>
                    <a:close/>
                    <a:moveTo>
                      <a:pt x="37" y="143"/>
                    </a:moveTo>
                    <a:cubicBezTo>
                      <a:pt x="23" y="149"/>
                      <a:pt x="23" y="149"/>
                      <a:pt x="23" y="149"/>
                    </a:cubicBezTo>
                    <a:cubicBezTo>
                      <a:pt x="13" y="139"/>
                      <a:pt x="13" y="139"/>
                      <a:pt x="13" y="139"/>
                    </a:cubicBezTo>
                    <a:cubicBezTo>
                      <a:pt x="19" y="125"/>
                      <a:pt x="19" y="125"/>
                      <a:pt x="19" y="125"/>
                    </a:cubicBezTo>
                    <a:cubicBezTo>
                      <a:pt x="19" y="126"/>
                      <a:pt x="36" y="143"/>
                      <a:pt x="37" y="143"/>
                    </a:cubicBezTo>
                    <a:close/>
                    <a:moveTo>
                      <a:pt x="136" y="53"/>
                    </a:moveTo>
                    <a:cubicBezTo>
                      <a:pt x="136" y="54"/>
                      <a:pt x="136" y="54"/>
                      <a:pt x="136" y="54"/>
                    </a:cubicBezTo>
                    <a:cubicBezTo>
                      <a:pt x="135" y="55"/>
                      <a:pt x="133" y="54"/>
                      <a:pt x="132" y="53"/>
                    </a:cubicBezTo>
                    <a:cubicBezTo>
                      <a:pt x="124" y="46"/>
                      <a:pt x="124" y="46"/>
                      <a:pt x="124" y="46"/>
                    </a:cubicBezTo>
                    <a:cubicBezTo>
                      <a:pt x="124" y="45"/>
                      <a:pt x="109" y="30"/>
                      <a:pt x="109" y="30"/>
                    </a:cubicBezTo>
                    <a:cubicBezTo>
                      <a:pt x="107" y="29"/>
                      <a:pt x="108" y="27"/>
                      <a:pt x="108" y="26"/>
                    </a:cubicBezTo>
                    <a:cubicBezTo>
                      <a:pt x="109" y="25"/>
                      <a:pt x="110" y="25"/>
                      <a:pt x="111" y="25"/>
                    </a:cubicBezTo>
                    <a:cubicBezTo>
                      <a:pt x="112" y="25"/>
                      <a:pt x="111" y="24"/>
                      <a:pt x="136" y="49"/>
                    </a:cubicBezTo>
                    <a:cubicBezTo>
                      <a:pt x="137" y="50"/>
                      <a:pt x="137" y="52"/>
                      <a:pt x="136" y="53"/>
                    </a:cubicBezTo>
                    <a:close/>
                    <a:moveTo>
                      <a:pt x="143" y="46"/>
                    </a:moveTo>
                    <a:cubicBezTo>
                      <a:pt x="142" y="47"/>
                      <a:pt x="141" y="47"/>
                      <a:pt x="140" y="46"/>
                    </a:cubicBezTo>
                    <a:cubicBezTo>
                      <a:pt x="116" y="22"/>
                      <a:pt x="116" y="22"/>
                      <a:pt x="116" y="22"/>
                    </a:cubicBezTo>
                    <a:cubicBezTo>
                      <a:pt x="115" y="21"/>
                      <a:pt x="115" y="20"/>
                      <a:pt x="116" y="19"/>
                    </a:cubicBezTo>
                    <a:cubicBezTo>
                      <a:pt x="116" y="18"/>
                      <a:pt x="117" y="18"/>
                      <a:pt x="118" y="18"/>
                    </a:cubicBezTo>
                    <a:cubicBezTo>
                      <a:pt x="119" y="18"/>
                      <a:pt x="119" y="18"/>
                      <a:pt x="120" y="18"/>
                    </a:cubicBezTo>
                    <a:cubicBezTo>
                      <a:pt x="146" y="44"/>
                      <a:pt x="144" y="42"/>
                      <a:pt x="144" y="44"/>
                    </a:cubicBezTo>
                    <a:cubicBezTo>
                      <a:pt x="144" y="45"/>
                      <a:pt x="144" y="45"/>
                      <a:pt x="143" y="46"/>
                    </a:cubicBezTo>
                    <a:close/>
                    <a:moveTo>
                      <a:pt x="156" y="26"/>
                    </a:moveTo>
                    <a:cubicBezTo>
                      <a:pt x="145" y="37"/>
                      <a:pt x="145" y="37"/>
                      <a:pt x="145" y="37"/>
                    </a:cubicBezTo>
                    <a:cubicBezTo>
                      <a:pt x="125" y="17"/>
                      <a:pt x="125" y="17"/>
                      <a:pt x="125" y="17"/>
                    </a:cubicBezTo>
                    <a:cubicBezTo>
                      <a:pt x="137" y="5"/>
                      <a:pt x="136" y="6"/>
                      <a:pt x="137" y="6"/>
                    </a:cubicBezTo>
                    <a:cubicBezTo>
                      <a:pt x="139" y="6"/>
                      <a:pt x="138" y="5"/>
                      <a:pt x="156" y="23"/>
                    </a:cubicBezTo>
                    <a:cubicBezTo>
                      <a:pt x="156" y="24"/>
                      <a:pt x="157" y="25"/>
                      <a:pt x="156" y="26"/>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grpSp>
        <p:grpSp>
          <p:nvGrpSpPr>
            <p:cNvPr id="48" name="组合 47"/>
            <p:cNvGrpSpPr/>
            <p:nvPr/>
          </p:nvGrpSpPr>
          <p:grpSpPr>
            <a:xfrm>
              <a:off x="838865" y="3105511"/>
              <a:ext cx="1736202" cy="381569"/>
              <a:chOff x="838866" y="3105511"/>
              <a:chExt cx="1736202" cy="381569"/>
            </a:xfrm>
          </p:grpSpPr>
          <p:sp>
            <p:nvSpPr>
              <p:cNvPr id="50" name="矩形: 圆角 49"/>
              <p:cNvSpPr/>
              <p:nvPr/>
            </p:nvSpPr>
            <p:spPr>
              <a:xfrm>
                <a:off x="838866" y="3105511"/>
                <a:ext cx="1736202" cy="381569"/>
              </a:xfrm>
              <a:prstGeom prst="roundRect">
                <a:avLst>
                  <a:gd name="adj" fmla="val 50000"/>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51" name="文本框 50"/>
              <p:cNvSpPr txBox="1"/>
              <p:nvPr/>
            </p:nvSpPr>
            <p:spPr>
              <a:xfrm>
                <a:off x="953207" y="3127018"/>
                <a:ext cx="1507520" cy="338554"/>
              </a:xfrm>
              <a:prstGeom prst="rect">
                <a:avLst/>
              </a:prstGeom>
              <a:noFill/>
            </p:spPr>
            <p:txBody>
              <a:bodyPr wrap="square" rtlCol="0">
                <a:spAutoFit/>
              </a:bodyPr>
              <a:lstStyle/>
              <a:p>
                <a:pPr algn="r"/>
                <a:r>
                  <a:rPr lang="zh-CN" altLang="en-US" sz="1600" spc="130" dirty="0">
                    <a:solidFill>
                      <a:schemeClr val="bg1"/>
                    </a:solidFill>
                    <a:latin typeface="微软雅黑" panose="020B0502040204020203" charset="-122"/>
                    <a:ea typeface="微软雅黑" panose="020B0502040204020203" charset="-122"/>
                  </a:rPr>
                  <a:t>此处输入标题</a:t>
                </a:r>
              </a:p>
            </p:txBody>
          </p:sp>
        </p:grpSp>
        <p:sp>
          <p:nvSpPr>
            <p:cNvPr id="49" name="文本框 48"/>
            <p:cNvSpPr txBox="1"/>
            <p:nvPr/>
          </p:nvSpPr>
          <p:spPr>
            <a:xfrm>
              <a:off x="503474" y="2090084"/>
              <a:ext cx="2406985" cy="824200"/>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panose="020B0502040204020203" charset="-122"/>
                  <a:ea typeface="微软雅黑" panose="020B0502040204020203" charset="-122"/>
                </a:rPr>
                <a:t>此处输入文本内容，此处输入文本内容此处输入文本内容，此处输入文本内容。</a:t>
              </a:r>
            </a:p>
          </p:txBody>
        </p:sp>
      </p:grpSp>
      <p:grpSp>
        <p:nvGrpSpPr>
          <p:cNvPr id="63" name="组合 62"/>
          <p:cNvGrpSpPr/>
          <p:nvPr/>
        </p:nvGrpSpPr>
        <p:grpSpPr>
          <a:xfrm>
            <a:off x="5115570" y="2090084"/>
            <a:ext cx="2406985" cy="1840565"/>
            <a:chOff x="503474" y="2090084"/>
            <a:chExt cx="2406985" cy="1840565"/>
          </a:xfrm>
        </p:grpSpPr>
        <p:grpSp>
          <p:nvGrpSpPr>
            <p:cNvPr id="64" name="组合 63"/>
            <p:cNvGrpSpPr/>
            <p:nvPr/>
          </p:nvGrpSpPr>
          <p:grpSpPr>
            <a:xfrm>
              <a:off x="1549664" y="3616045"/>
              <a:ext cx="314604" cy="314604"/>
              <a:chOff x="1498001" y="3670019"/>
              <a:chExt cx="206656" cy="206656"/>
            </a:xfrm>
          </p:grpSpPr>
          <p:sp>
            <p:nvSpPr>
              <p:cNvPr id="69" name="流程图: 接点 68"/>
              <p:cNvSpPr/>
              <p:nvPr/>
            </p:nvSpPr>
            <p:spPr>
              <a:xfrm flipH="1">
                <a:off x="1498001" y="3670019"/>
                <a:ext cx="206656" cy="206656"/>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70" name="Freeform 43"/>
              <p:cNvSpPr>
                <a:spLocks noEditPoints="1"/>
              </p:cNvSpPr>
              <p:nvPr/>
            </p:nvSpPr>
            <p:spPr bwMode="auto">
              <a:xfrm>
                <a:off x="1531938" y="3703358"/>
                <a:ext cx="138782" cy="139978"/>
              </a:xfrm>
              <a:custGeom>
                <a:avLst/>
                <a:gdLst>
                  <a:gd name="T0" fmla="*/ 142 w 162"/>
                  <a:gd name="T1" fmla="*/ 3 h 162"/>
                  <a:gd name="T2" fmla="*/ 122 w 162"/>
                  <a:gd name="T3" fmla="*/ 14 h 162"/>
                  <a:gd name="T4" fmla="*/ 110 w 162"/>
                  <a:gd name="T5" fmla="*/ 20 h 162"/>
                  <a:gd name="T6" fmla="*/ 104 w 162"/>
                  <a:gd name="T7" fmla="*/ 31 h 162"/>
                  <a:gd name="T8" fmla="*/ 1 w 162"/>
                  <a:gd name="T9" fmla="*/ 158 h 162"/>
                  <a:gd name="T10" fmla="*/ 43 w 162"/>
                  <a:gd name="T11" fmla="*/ 146 h 162"/>
                  <a:gd name="T12" fmla="*/ 58 w 162"/>
                  <a:gd name="T13" fmla="*/ 127 h 162"/>
                  <a:gd name="T14" fmla="*/ 41 w 162"/>
                  <a:gd name="T15" fmla="*/ 141 h 162"/>
                  <a:gd name="T16" fmla="*/ 101 w 162"/>
                  <a:gd name="T17" fmla="*/ 64 h 162"/>
                  <a:gd name="T18" fmla="*/ 98 w 162"/>
                  <a:gd name="T19" fmla="*/ 61 h 162"/>
                  <a:gd name="T20" fmla="*/ 21 w 162"/>
                  <a:gd name="T21" fmla="*/ 121 h 162"/>
                  <a:gd name="T22" fmla="*/ 115 w 162"/>
                  <a:gd name="T23" fmla="*/ 43 h 162"/>
                  <a:gd name="T24" fmla="*/ 104 w 162"/>
                  <a:gd name="T25" fmla="*/ 59 h 162"/>
                  <a:gd name="T26" fmla="*/ 119 w 162"/>
                  <a:gd name="T27" fmla="*/ 47 h 162"/>
                  <a:gd name="T28" fmla="*/ 127 w 162"/>
                  <a:gd name="T29" fmla="*/ 55 h 162"/>
                  <a:gd name="T30" fmla="*/ 60 w 162"/>
                  <a:gd name="T31" fmla="*/ 125 h 162"/>
                  <a:gd name="T32" fmla="*/ 131 w 162"/>
                  <a:gd name="T33" fmla="*/ 58 h 162"/>
                  <a:gd name="T34" fmla="*/ 140 w 162"/>
                  <a:gd name="T35" fmla="*/ 56 h 162"/>
                  <a:gd name="T36" fmla="*/ 146 w 162"/>
                  <a:gd name="T37" fmla="*/ 50 h 162"/>
                  <a:gd name="T38" fmla="*/ 148 w 162"/>
                  <a:gd name="T39" fmla="*/ 40 h 162"/>
                  <a:gd name="T40" fmla="*/ 159 w 162"/>
                  <a:gd name="T41" fmla="*/ 20 h 162"/>
                  <a:gd name="T42" fmla="*/ 11 w 162"/>
                  <a:gd name="T43" fmla="*/ 144 h 162"/>
                  <a:gd name="T44" fmla="*/ 7 w 162"/>
                  <a:gd name="T45" fmla="*/ 155 h 162"/>
                  <a:gd name="T46" fmla="*/ 23 w 162"/>
                  <a:gd name="T47" fmla="*/ 149 h 162"/>
                  <a:gd name="T48" fmla="*/ 19 w 162"/>
                  <a:gd name="T49" fmla="*/ 125 h 162"/>
                  <a:gd name="T50" fmla="*/ 136 w 162"/>
                  <a:gd name="T51" fmla="*/ 53 h 162"/>
                  <a:gd name="T52" fmla="*/ 132 w 162"/>
                  <a:gd name="T53" fmla="*/ 53 h 162"/>
                  <a:gd name="T54" fmla="*/ 109 w 162"/>
                  <a:gd name="T55" fmla="*/ 30 h 162"/>
                  <a:gd name="T56" fmla="*/ 111 w 162"/>
                  <a:gd name="T57" fmla="*/ 25 h 162"/>
                  <a:gd name="T58" fmla="*/ 136 w 162"/>
                  <a:gd name="T59" fmla="*/ 53 h 162"/>
                  <a:gd name="T60" fmla="*/ 140 w 162"/>
                  <a:gd name="T61" fmla="*/ 46 h 162"/>
                  <a:gd name="T62" fmla="*/ 116 w 162"/>
                  <a:gd name="T63" fmla="*/ 19 h 162"/>
                  <a:gd name="T64" fmla="*/ 120 w 162"/>
                  <a:gd name="T65" fmla="*/ 18 h 162"/>
                  <a:gd name="T66" fmla="*/ 143 w 162"/>
                  <a:gd name="T67" fmla="*/ 46 h 162"/>
                  <a:gd name="T68" fmla="*/ 145 w 162"/>
                  <a:gd name="T69" fmla="*/ 37 h 162"/>
                  <a:gd name="T70" fmla="*/ 137 w 162"/>
                  <a:gd name="T71" fmla="*/ 6 h 162"/>
                  <a:gd name="T72" fmla="*/ 156 w 162"/>
                  <a:gd name="T73" fmla="*/ 2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62">
                    <a:moveTo>
                      <a:pt x="159" y="20"/>
                    </a:moveTo>
                    <a:cubicBezTo>
                      <a:pt x="142" y="3"/>
                      <a:pt x="142" y="3"/>
                      <a:pt x="142" y="3"/>
                    </a:cubicBezTo>
                    <a:cubicBezTo>
                      <a:pt x="140" y="0"/>
                      <a:pt x="135" y="0"/>
                      <a:pt x="132" y="3"/>
                    </a:cubicBezTo>
                    <a:cubicBezTo>
                      <a:pt x="122" y="14"/>
                      <a:pt x="122" y="14"/>
                      <a:pt x="122" y="14"/>
                    </a:cubicBezTo>
                    <a:cubicBezTo>
                      <a:pt x="119" y="12"/>
                      <a:pt x="115" y="13"/>
                      <a:pt x="113" y="15"/>
                    </a:cubicBezTo>
                    <a:cubicBezTo>
                      <a:pt x="112" y="16"/>
                      <a:pt x="111" y="17"/>
                      <a:pt x="110" y="20"/>
                    </a:cubicBezTo>
                    <a:cubicBezTo>
                      <a:pt x="107" y="20"/>
                      <a:pt x="106" y="22"/>
                      <a:pt x="105" y="23"/>
                    </a:cubicBezTo>
                    <a:cubicBezTo>
                      <a:pt x="103" y="25"/>
                      <a:pt x="102" y="29"/>
                      <a:pt x="104" y="31"/>
                    </a:cubicBezTo>
                    <a:cubicBezTo>
                      <a:pt x="10" y="126"/>
                      <a:pt x="16" y="119"/>
                      <a:pt x="15" y="120"/>
                    </a:cubicBezTo>
                    <a:cubicBezTo>
                      <a:pt x="1" y="158"/>
                      <a:pt x="1" y="158"/>
                      <a:pt x="1" y="158"/>
                    </a:cubicBezTo>
                    <a:cubicBezTo>
                      <a:pt x="0" y="160"/>
                      <a:pt x="2" y="162"/>
                      <a:pt x="4" y="161"/>
                    </a:cubicBezTo>
                    <a:cubicBezTo>
                      <a:pt x="45" y="145"/>
                      <a:pt x="42" y="146"/>
                      <a:pt x="43" y="146"/>
                    </a:cubicBezTo>
                    <a:cubicBezTo>
                      <a:pt x="58" y="131"/>
                      <a:pt x="58" y="131"/>
                      <a:pt x="58" y="131"/>
                    </a:cubicBezTo>
                    <a:cubicBezTo>
                      <a:pt x="59" y="130"/>
                      <a:pt x="59" y="128"/>
                      <a:pt x="58" y="127"/>
                    </a:cubicBezTo>
                    <a:cubicBezTo>
                      <a:pt x="57" y="126"/>
                      <a:pt x="56" y="126"/>
                      <a:pt x="55" y="127"/>
                    </a:cubicBezTo>
                    <a:cubicBezTo>
                      <a:pt x="41" y="141"/>
                      <a:pt x="41" y="141"/>
                      <a:pt x="41" y="141"/>
                    </a:cubicBezTo>
                    <a:cubicBezTo>
                      <a:pt x="33" y="133"/>
                      <a:pt x="33" y="133"/>
                      <a:pt x="33" y="133"/>
                    </a:cubicBezTo>
                    <a:cubicBezTo>
                      <a:pt x="101" y="64"/>
                      <a:pt x="101" y="64"/>
                      <a:pt x="101" y="64"/>
                    </a:cubicBezTo>
                    <a:cubicBezTo>
                      <a:pt x="102" y="63"/>
                      <a:pt x="102" y="62"/>
                      <a:pt x="101" y="61"/>
                    </a:cubicBezTo>
                    <a:cubicBezTo>
                      <a:pt x="100" y="60"/>
                      <a:pt x="99" y="60"/>
                      <a:pt x="98" y="61"/>
                    </a:cubicBezTo>
                    <a:cubicBezTo>
                      <a:pt x="29" y="129"/>
                      <a:pt x="29" y="129"/>
                      <a:pt x="29" y="129"/>
                    </a:cubicBezTo>
                    <a:cubicBezTo>
                      <a:pt x="21" y="121"/>
                      <a:pt x="21" y="121"/>
                      <a:pt x="21" y="121"/>
                    </a:cubicBezTo>
                    <a:cubicBezTo>
                      <a:pt x="107" y="35"/>
                      <a:pt x="107" y="35"/>
                      <a:pt x="107" y="35"/>
                    </a:cubicBezTo>
                    <a:cubicBezTo>
                      <a:pt x="115" y="43"/>
                      <a:pt x="115" y="43"/>
                      <a:pt x="115" y="43"/>
                    </a:cubicBezTo>
                    <a:cubicBezTo>
                      <a:pt x="104" y="55"/>
                      <a:pt x="104" y="55"/>
                      <a:pt x="104" y="55"/>
                    </a:cubicBezTo>
                    <a:cubicBezTo>
                      <a:pt x="103" y="56"/>
                      <a:pt x="103" y="58"/>
                      <a:pt x="104" y="59"/>
                    </a:cubicBezTo>
                    <a:cubicBezTo>
                      <a:pt x="104" y="60"/>
                      <a:pt x="106" y="60"/>
                      <a:pt x="107" y="59"/>
                    </a:cubicBezTo>
                    <a:cubicBezTo>
                      <a:pt x="119" y="47"/>
                      <a:pt x="119" y="47"/>
                      <a:pt x="119" y="47"/>
                    </a:cubicBezTo>
                    <a:cubicBezTo>
                      <a:pt x="121" y="49"/>
                      <a:pt x="121" y="49"/>
                      <a:pt x="121" y="49"/>
                    </a:cubicBezTo>
                    <a:cubicBezTo>
                      <a:pt x="127" y="55"/>
                      <a:pt x="127" y="55"/>
                      <a:pt x="127" y="55"/>
                    </a:cubicBezTo>
                    <a:cubicBezTo>
                      <a:pt x="60" y="122"/>
                      <a:pt x="60" y="122"/>
                      <a:pt x="60" y="122"/>
                    </a:cubicBezTo>
                    <a:cubicBezTo>
                      <a:pt x="59" y="123"/>
                      <a:pt x="59" y="124"/>
                      <a:pt x="60" y="125"/>
                    </a:cubicBezTo>
                    <a:cubicBezTo>
                      <a:pt x="61" y="126"/>
                      <a:pt x="63" y="126"/>
                      <a:pt x="64" y="125"/>
                    </a:cubicBezTo>
                    <a:cubicBezTo>
                      <a:pt x="131" y="58"/>
                      <a:pt x="131" y="58"/>
                      <a:pt x="131" y="58"/>
                    </a:cubicBezTo>
                    <a:cubicBezTo>
                      <a:pt x="132" y="59"/>
                      <a:pt x="133" y="59"/>
                      <a:pt x="134" y="59"/>
                    </a:cubicBezTo>
                    <a:cubicBezTo>
                      <a:pt x="137" y="59"/>
                      <a:pt x="139" y="57"/>
                      <a:pt x="140" y="56"/>
                    </a:cubicBezTo>
                    <a:cubicBezTo>
                      <a:pt x="141" y="55"/>
                      <a:pt x="142" y="53"/>
                      <a:pt x="142" y="52"/>
                    </a:cubicBezTo>
                    <a:cubicBezTo>
                      <a:pt x="143" y="52"/>
                      <a:pt x="145" y="51"/>
                      <a:pt x="146" y="50"/>
                    </a:cubicBezTo>
                    <a:cubicBezTo>
                      <a:pt x="147" y="49"/>
                      <a:pt x="149" y="47"/>
                      <a:pt x="149" y="44"/>
                    </a:cubicBezTo>
                    <a:cubicBezTo>
                      <a:pt x="149" y="43"/>
                      <a:pt x="149" y="41"/>
                      <a:pt x="148" y="40"/>
                    </a:cubicBezTo>
                    <a:cubicBezTo>
                      <a:pt x="159" y="30"/>
                      <a:pt x="159" y="30"/>
                      <a:pt x="159" y="30"/>
                    </a:cubicBezTo>
                    <a:cubicBezTo>
                      <a:pt x="162" y="27"/>
                      <a:pt x="162" y="22"/>
                      <a:pt x="159" y="20"/>
                    </a:cubicBezTo>
                    <a:close/>
                    <a:moveTo>
                      <a:pt x="7" y="155"/>
                    </a:moveTo>
                    <a:cubicBezTo>
                      <a:pt x="11" y="144"/>
                      <a:pt x="11" y="144"/>
                      <a:pt x="11" y="144"/>
                    </a:cubicBezTo>
                    <a:cubicBezTo>
                      <a:pt x="18" y="151"/>
                      <a:pt x="18" y="151"/>
                      <a:pt x="18" y="151"/>
                    </a:cubicBezTo>
                    <a:lnTo>
                      <a:pt x="7" y="155"/>
                    </a:lnTo>
                    <a:close/>
                    <a:moveTo>
                      <a:pt x="37" y="143"/>
                    </a:moveTo>
                    <a:cubicBezTo>
                      <a:pt x="23" y="149"/>
                      <a:pt x="23" y="149"/>
                      <a:pt x="23" y="149"/>
                    </a:cubicBezTo>
                    <a:cubicBezTo>
                      <a:pt x="13" y="139"/>
                      <a:pt x="13" y="139"/>
                      <a:pt x="13" y="139"/>
                    </a:cubicBezTo>
                    <a:cubicBezTo>
                      <a:pt x="19" y="125"/>
                      <a:pt x="19" y="125"/>
                      <a:pt x="19" y="125"/>
                    </a:cubicBezTo>
                    <a:cubicBezTo>
                      <a:pt x="19" y="126"/>
                      <a:pt x="36" y="143"/>
                      <a:pt x="37" y="143"/>
                    </a:cubicBezTo>
                    <a:close/>
                    <a:moveTo>
                      <a:pt x="136" y="53"/>
                    </a:moveTo>
                    <a:cubicBezTo>
                      <a:pt x="136" y="54"/>
                      <a:pt x="136" y="54"/>
                      <a:pt x="136" y="54"/>
                    </a:cubicBezTo>
                    <a:cubicBezTo>
                      <a:pt x="135" y="55"/>
                      <a:pt x="133" y="54"/>
                      <a:pt x="132" y="53"/>
                    </a:cubicBezTo>
                    <a:cubicBezTo>
                      <a:pt x="124" y="46"/>
                      <a:pt x="124" y="46"/>
                      <a:pt x="124" y="46"/>
                    </a:cubicBezTo>
                    <a:cubicBezTo>
                      <a:pt x="124" y="45"/>
                      <a:pt x="109" y="30"/>
                      <a:pt x="109" y="30"/>
                    </a:cubicBezTo>
                    <a:cubicBezTo>
                      <a:pt x="107" y="29"/>
                      <a:pt x="108" y="27"/>
                      <a:pt x="108" y="26"/>
                    </a:cubicBezTo>
                    <a:cubicBezTo>
                      <a:pt x="109" y="25"/>
                      <a:pt x="110" y="25"/>
                      <a:pt x="111" y="25"/>
                    </a:cubicBezTo>
                    <a:cubicBezTo>
                      <a:pt x="112" y="25"/>
                      <a:pt x="111" y="24"/>
                      <a:pt x="136" y="49"/>
                    </a:cubicBezTo>
                    <a:cubicBezTo>
                      <a:pt x="137" y="50"/>
                      <a:pt x="137" y="52"/>
                      <a:pt x="136" y="53"/>
                    </a:cubicBezTo>
                    <a:close/>
                    <a:moveTo>
                      <a:pt x="143" y="46"/>
                    </a:moveTo>
                    <a:cubicBezTo>
                      <a:pt x="142" y="47"/>
                      <a:pt x="141" y="47"/>
                      <a:pt x="140" y="46"/>
                    </a:cubicBezTo>
                    <a:cubicBezTo>
                      <a:pt x="116" y="22"/>
                      <a:pt x="116" y="22"/>
                      <a:pt x="116" y="22"/>
                    </a:cubicBezTo>
                    <a:cubicBezTo>
                      <a:pt x="115" y="21"/>
                      <a:pt x="115" y="20"/>
                      <a:pt x="116" y="19"/>
                    </a:cubicBezTo>
                    <a:cubicBezTo>
                      <a:pt x="116" y="18"/>
                      <a:pt x="117" y="18"/>
                      <a:pt x="118" y="18"/>
                    </a:cubicBezTo>
                    <a:cubicBezTo>
                      <a:pt x="119" y="18"/>
                      <a:pt x="119" y="18"/>
                      <a:pt x="120" y="18"/>
                    </a:cubicBezTo>
                    <a:cubicBezTo>
                      <a:pt x="146" y="44"/>
                      <a:pt x="144" y="42"/>
                      <a:pt x="144" y="44"/>
                    </a:cubicBezTo>
                    <a:cubicBezTo>
                      <a:pt x="144" y="45"/>
                      <a:pt x="144" y="45"/>
                      <a:pt x="143" y="46"/>
                    </a:cubicBezTo>
                    <a:close/>
                    <a:moveTo>
                      <a:pt x="156" y="26"/>
                    </a:moveTo>
                    <a:cubicBezTo>
                      <a:pt x="145" y="37"/>
                      <a:pt x="145" y="37"/>
                      <a:pt x="145" y="37"/>
                    </a:cubicBezTo>
                    <a:cubicBezTo>
                      <a:pt x="125" y="17"/>
                      <a:pt x="125" y="17"/>
                      <a:pt x="125" y="17"/>
                    </a:cubicBezTo>
                    <a:cubicBezTo>
                      <a:pt x="137" y="5"/>
                      <a:pt x="136" y="6"/>
                      <a:pt x="137" y="6"/>
                    </a:cubicBezTo>
                    <a:cubicBezTo>
                      <a:pt x="139" y="6"/>
                      <a:pt x="138" y="5"/>
                      <a:pt x="156" y="23"/>
                    </a:cubicBezTo>
                    <a:cubicBezTo>
                      <a:pt x="156" y="24"/>
                      <a:pt x="157" y="25"/>
                      <a:pt x="156" y="26"/>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grpSp>
        <p:grpSp>
          <p:nvGrpSpPr>
            <p:cNvPr id="65" name="组合 64"/>
            <p:cNvGrpSpPr/>
            <p:nvPr/>
          </p:nvGrpSpPr>
          <p:grpSpPr>
            <a:xfrm>
              <a:off x="838865" y="3105511"/>
              <a:ext cx="1736202" cy="381569"/>
              <a:chOff x="838866" y="3105511"/>
              <a:chExt cx="1736202" cy="381569"/>
            </a:xfrm>
          </p:grpSpPr>
          <p:sp>
            <p:nvSpPr>
              <p:cNvPr id="67" name="矩形: 圆角 66"/>
              <p:cNvSpPr/>
              <p:nvPr/>
            </p:nvSpPr>
            <p:spPr>
              <a:xfrm>
                <a:off x="838866" y="3105511"/>
                <a:ext cx="1736202" cy="381569"/>
              </a:xfrm>
              <a:prstGeom prst="roundRect">
                <a:avLst>
                  <a:gd name="adj" fmla="val 50000"/>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68" name="文本框 67"/>
              <p:cNvSpPr txBox="1"/>
              <p:nvPr/>
            </p:nvSpPr>
            <p:spPr>
              <a:xfrm>
                <a:off x="953207" y="3127018"/>
                <a:ext cx="1507520" cy="338554"/>
              </a:xfrm>
              <a:prstGeom prst="rect">
                <a:avLst/>
              </a:prstGeom>
              <a:noFill/>
            </p:spPr>
            <p:txBody>
              <a:bodyPr wrap="square" rtlCol="0">
                <a:spAutoFit/>
              </a:bodyPr>
              <a:lstStyle/>
              <a:p>
                <a:pPr algn="r"/>
                <a:r>
                  <a:rPr lang="zh-CN" altLang="en-US" sz="1600" spc="130" dirty="0">
                    <a:solidFill>
                      <a:schemeClr val="bg1"/>
                    </a:solidFill>
                    <a:latin typeface="微软雅黑" panose="020B0502040204020203" charset="-122"/>
                    <a:ea typeface="微软雅黑" panose="020B0502040204020203" charset="-122"/>
                  </a:rPr>
                  <a:t>此处输入标题</a:t>
                </a:r>
              </a:p>
            </p:txBody>
          </p:sp>
        </p:grpSp>
        <p:sp>
          <p:nvSpPr>
            <p:cNvPr id="66" name="文本框 65"/>
            <p:cNvSpPr txBox="1"/>
            <p:nvPr/>
          </p:nvSpPr>
          <p:spPr>
            <a:xfrm>
              <a:off x="503474" y="2090084"/>
              <a:ext cx="2406985" cy="824200"/>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panose="020B0502040204020203" charset="-122"/>
                  <a:ea typeface="微软雅黑" panose="020B0502040204020203" charset="-122"/>
                </a:rPr>
                <a:t>此处输入文本内容，此处输入文本内容此处输入文本内容，此处输入文本内容。</a:t>
              </a:r>
            </a:p>
          </p:txBody>
        </p:sp>
      </p:grpSp>
      <p:grpSp>
        <p:nvGrpSpPr>
          <p:cNvPr id="87" name="组合 86"/>
          <p:cNvGrpSpPr/>
          <p:nvPr/>
        </p:nvGrpSpPr>
        <p:grpSpPr>
          <a:xfrm>
            <a:off x="3114222" y="3616045"/>
            <a:ext cx="2406985" cy="1868902"/>
            <a:chOff x="3108703" y="3616045"/>
            <a:chExt cx="2406985" cy="1868902"/>
          </a:xfrm>
        </p:grpSpPr>
        <p:grpSp>
          <p:nvGrpSpPr>
            <p:cNvPr id="72" name="组合 71"/>
            <p:cNvGrpSpPr/>
            <p:nvPr/>
          </p:nvGrpSpPr>
          <p:grpSpPr>
            <a:xfrm>
              <a:off x="4154893" y="3616045"/>
              <a:ext cx="314604" cy="314604"/>
              <a:chOff x="1498001" y="3670019"/>
              <a:chExt cx="206656" cy="206656"/>
            </a:xfrm>
          </p:grpSpPr>
          <p:sp>
            <p:nvSpPr>
              <p:cNvPr id="77" name="流程图: 接点 76"/>
              <p:cNvSpPr/>
              <p:nvPr/>
            </p:nvSpPr>
            <p:spPr>
              <a:xfrm flipH="1">
                <a:off x="1498001" y="3670019"/>
                <a:ext cx="206656" cy="206656"/>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78" name="Freeform 43"/>
              <p:cNvSpPr>
                <a:spLocks noEditPoints="1"/>
              </p:cNvSpPr>
              <p:nvPr/>
            </p:nvSpPr>
            <p:spPr bwMode="auto">
              <a:xfrm>
                <a:off x="1531938" y="3703358"/>
                <a:ext cx="138782" cy="139978"/>
              </a:xfrm>
              <a:custGeom>
                <a:avLst/>
                <a:gdLst>
                  <a:gd name="T0" fmla="*/ 142 w 162"/>
                  <a:gd name="T1" fmla="*/ 3 h 162"/>
                  <a:gd name="T2" fmla="*/ 122 w 162"/>
                  <a:gd name="T3" fmla="*/ 14 h 162"/>
                  <a:gd name="T4" fmla="*/ 110 w 162"/>
                  <a:gd name="T5" fmla="*/ 20 h 162"/>
                  <a:gd name="T6" fmla="*/ 104 w 162"/>
                  <a:gd name="T7" fmla="*/ 31 h 162"/>
                  <a:gd name="T8" fmla="*/ 1 w 162"/>
                  <a:gd name="T9" fmla="*/ 158 h 162"/>
                  <a:gd name="T10" fmla="*/ 43 w 162"/>
                  <a:gd name="T11" fmla="*/ 146 h 162"/>
                  <a:gd name="T12" fmla="*/ 58 w 162"/>
                  <a:gd name="T13" fmla="*/ 127 h 162"/>
                  <a:gd name="T14" fmla="*/ 41 w 162"/>
                  <a:gd name="T15" fmla="*/ 141 h 162"/>
                  <a:gd name="T16" fmla="*/ 101 w 162"/>
                  <a:gd name="T17" fmla="*/ 64 h 162"/>
                  <a:gd name="T18" fmla="*/ 98 w 162"/>
                  <a:gd name="T19" fmla="*/ 61 h 162"/>
                  <a:gd name="T20" fmla="*/ 21 w 162"/>
                  <a:gd name="T21" fmla="*/ 121 h 162"/>
                  <a:gd name="T22" fmla="*/ 115 w 162"/>
                  <a:gd name="T23" fmla="*/ 43 h 162"/>
                  <a:gd name="T24" fmla="*/ 104 w 162"/>
                  <a:gd name="T25" fmla="*/ 59 h 162"/>
                  <a:gd name="T26" fmla="*/ 119 w 162"/>
                  <a:gd name="T27" fmla="*/ 47 h 162"/>
                  <a:gd name="T28" fmla="*/ 127 w 162"/>
                  <a:gd name="T29" fmla="*/ 55 h 162"/>
                  <a:gd name="T30" fmla="*/ 60 w 162"/>
                  <a:gd name="T31" fmla="*/ 125 h 162"/>
                  <a:gd name="T32" fmla="*/ 131 w 162"/>
                  <a:gd name="T33" fmla="*/ 58 h 162"/>
                  <a:gd name="T34" fmla="*/ 140 w 162"/>
                  <a:gd name="T35" fmla="*/ 56 h 162"/>
                  <a:gd name="T36" fmla="*/ 146 w 162"/>
                  <a:gd name="T37" fmla="*/ 50 h 162"/>
                  <a:gd name="T38" fmla="*/ 148 w 162"/>
                  <a:gd name="T39" fmla="*/ 40 h 162"/>
                  <a:gd name="T40" fmla="*/ 159 w 162"/>
                  <a:gd name="T41" fmla="*/ 20 h 162"/>
                  <a:gd name="T42" fmla="*/ 11 w 162"/>
                  <a:gd name="T43" fmla="*/ 144 h 162"/>
                  <a:gd name="T44" fmla="*/ 7 w 162"/>
                  <a:gd name="T45" fmla="*/ 155 h 162"/>
                  <a:gd name="T46" fmla="*/ 23 w 162"/>
                  <a:gd name="T47" fmla="*/ 149 h 162"/>
                  <a:gd name="T48" fmla="*/ 19 w 162"/>
                  <a:gd name="T49" fmla="*/ 125 h 162"/>
                  <a:gd name="T50" fmla="*/ 136 w 162"/>
                  <a:gd name="T51" fmla="*/ 53 h 162"/>
                  <a:gd name="T52" fmla="*/ 132 w 162"/>
                  <a:gd name="T53" fmla="*/ 53 h 162"/>
                  <a:gd name="T54" fmla="*/ 109 w 162"/>
                  <a:gd name="T55" fmla="*/ 30 h 162"/>
                  <a:gd name="T56" fmla="*/ 111 w 162"/>
                  <a:gd name="T57" fmla="*/ 25 h 162"/>
                  <a:gd name="T58" fmla="*/ 136 w 162"/>
                  <a:gd name="T59" fmla="*/ 53 h 162"/>
                  <a:gd name="T60" fmla="*/ 140 w 162"/>
                  <a:gd name="T61" fmla="*/ 46 h 162"/>
                  <a:gd name="T62" fmla="*/ 116 w 162"/>
                  <a:gd name="T63" fmla="*/ 19 h 162"/>
                  <a:gd name="T64" fmla="*/ 120 w 162"/>
                  <a:gd name="T65" fmla="*/ 18 h 162"/>
                  <a:gd name="T66" fmla="*/ 143 w 162"/>
                  <a:gd name="T67" fmla="*/ 46 h 162"/>
                  <a:gd name="T68" fmla="*/ 145 w 162"/>
                  <a:gd name="T69" fmla="*/ 37 h 162"/>
                  <a:gd name="T70" fmla="*/ 137 w 162"/>
                  <a:gd name="T71" fmla="*/ 6 h 162"/>
                  <a:gd name="T72" fmla="*/ 156 w 162"/>
                  <a:gd name="T73" fmla="*/ 2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62">
                    <a:moveTo>
                      <a:pt x="159" y="20"/>
                    </a:moveTo>
                    <a:cubicBezTo>
                      <a:pt x="142" y="3"/>
                      <a:pt x="142" y="3"/>
                      <a:pt x="142" y="3"/>
                    </a:cubicBezTo>
                    <a:cubicBezTo>
                      <a:pt x="140" y="0"/>
                      <a:pt x="135" y="0"/>
                      <a:pt x="132" y="3"/>
                    </a:cubicBezTo>
                    <a:cubicBezTo>
                      <a:pt x="122" y="14"/>
                      <a:pt x="122" y="14"/>
                      <a:pt x="122" y="14"/>
                    </a:cubicBezTo>
                    <a:cubicBezTo>
                      <a:pt x="119" y="12"/>
                      <a:pt x="115" y="13"/>
                      <a:pt x="113" y="15"/>
                    </a:cubicBezTo>
                    <a:cubicBezTo>
                      <a:pt x="112" y="16"/>
                      <a:pt x="111" y="17"/>
                      <a:pt x="110" y="20"/>
                    </a:cubicBezTo>
                    <a:cubicBezTo>
                      <a:pt x="107" y="20"/>
                      <a:pt x="106" y="22"/>
                      <a:pt x="105" y="23"/>
                    </a:cubicBezTo>
                    <a:cubicBezTo>
                      <a:pt x="103" y="25"/>
                      <a:pt x="102" y="29"/>
                      <a:pt x="104" y="31"/>
                    </a:cubicBezTo>
                    <a:cubicBezTo>
                      <a:pt x="10" y="126"/>
                      <a:pt x="16" y="119"/>
                      <a:pt x="15" y="120"/>
                    </a:cubicBezTo>
                    <a:cubicBezTo>
                      <a:pt x="1" y="158"/>
                      <a:pt x="1" y="158"/>
                      <a:pt x="1" y="158"/>
                    </a:cubicBezTo>
                    <a:cubicBezTo>
                      <a:pt x="0" y="160"/>
                      <a:pt x="2" y="162"/>
                      <a:pt x="4" y="161"/>
                    </a:cubicBezTo>
                    <a:cubicBezTo>
                      <a:pt x="45" y="145"/>
                      <a:pt x="42" y="146"/>
                      <a:pt x="43" y="146"/>
                    </a:cubicBezTo>
                    <a:cubicBezTo>
                      <a:pt x="58" y="131"/>
                      <a:pt x="58" y="131"/>
                      <a:pt x="58" y="131"/>
                    </a:cubicBezTo>
                    <a:cubicBezTo>
                      <a:pt x="59" y="130"/>
                      <a:pt x="59" y="128"/>
                      <a:pt x="58" y="127"/>
                    </a:cubicBezTo>
                    <a:cubicBezTo>
                      <a:pt x="57" y="126"/>
                      <a:pt x="56" y="126"/>
                      <a:pt x="55" y="127"/>
                    </a:cubicBezTo>
                    <a:cubicBezTo>
                      <a:pt x="41" y="141"/>
                      <a:pt x="41" y="141"/>
                      <a:pt x="41" y="141"/>
                    </a:cubicBezTo>
                    <a:cubicBezTo>
                      <a:pt x="33" y="133"/>
                      <a:pt x="33" y="133"/>
                      <a:pt x="33" y="133"/>
                    </a:cubicBezTo>
                    <a:cubicBezTo>
                      <a:pt x="101" y="64"/>
                      <a:pt x="101" y="64"/>
                      <a:pt x="101" y="64"/>
                    </a:cubicBezTo>
                    <a:cubicBezTo>
                      <a:pt x="102" y="63"/>
                      <a:pt x="102" y="62"/>
                      <a:pt x="101" y="61"/>
                    </a:cubicBezTo>
                    <a:cubicBezTo>
                      <a:pt x="100" y="60"/>
                      <a:pt x="99" y="60"/>
                      <a:pt x="98" y="61"/>
                    </a:cubicBezTo>
                    <a:cubicBezTo>
                      <a:pt x="29" y="129"/>
                      <a:pt x="29" y="129"/>
                      <a:pt x="29" y="129"/>
                    </a:cubicBezTo>
                    <a:cubicBezTo>
                      <a:pt x="21" y="121"/>
                      <a:pt x="21" y="121"/>
                      <a:pt x="21" y="121"/>
                    </a:cubicBezTo>
                    <a:cubicBezTo>
                      <a:pt x="107" y="35"/>
                      <a:pt x="107" y="35"/>
                      <a:pt x="107" y="35"/>
                    </a:cubicBezTo>
                    <a:cubicBezTo>
                      <a:pt x="115" y="43"/>
                      <a:pt x="115" y="43"/>
                      <a:pt x="115" y="43"/>
                    </a:cubicBezTo>
                    <a:cubicBezTo>
                      <a:pt x="104" y="55"/>
                      <a:pt x="104" y="55"/>
                      <a:pt x="104" y="55"/>
                    </a:cubicBezTo>
                    <a:cubicBezTo>
                      <a:pt x="103" y="56"/>
                      <a:pt x="103" y="58"/>
                      <a:pt x="104" y="59"/>
                    </a:cubicBezTo>
                    <a:cubicBezTo>
                      <a:pt x="104" y="60"/>
                      <a:pt x="106" y="60"/>
                      <a:pt x="107" y="59"/>
                    </a:cubicBezTo>
                    <a:cubicBezTo>
                      <a:pt x="119" y="47"/>
                      <a:pt x="119" y="47"/>
                      <a:pt x="119" y="47"/>
                    </a:cubicBezTo>
                    <a:cubicBezTo>
                      <a:pt x="121" y="49"/>
                      <a:pt x="121" y="49"/>
                      <a:pt x="121" y="49"/>
                    </a:cubicBezTo>
                    <a:cubicBezTo>
                      <a:pt x="127" y="55"/>
                      <a:pt x="127" y="55"/>
                      <a:pt x="127" y="55"/>
                    </a:cubicBezTo>
                    <a:cubicBezTo>
                      <a:pt x="60" y="122"/>
                      <a:pt x="60" y="122"/>
                      <a:pt x="60" y="122"/>
                    </a:cubicBezTo>
                    <a:cubicBezTo>
                      <a:pt x="59" y="123"/>
                      <a:pt x="59" y="124"/>
                      <a:pt x="60" y="125"/>
                    </a:cubicBezTo>
                    <a:cubicBezTo>
                      <a:pt x="61" y="126"/>
                      <a:pt x="63" y="126"/>
                      <a:pt x="64" y="125"/>
                    </a:cubicBezTo>
                    <a:cubicBezTo>
                      <a:pt x="131" y="58"/>
                      <a:pt x="131" y="58"/>
                      <a:pt x="131" y="58"/>
                    </a:cubicBezTo>
                    <a:cubicBezTo>
                      <a:pt x="132" y="59"/>
                      <a:pt x="133" y="59"/>
                      <a:pt x="134" y="59"/>
                    </a:cubicBezTo>
                    <a:cubicBezTo>
                      <a:pt x="137" y="59"/>
                      <a:pt x="139" y="57"/>
                      <a:pt x="140" y="56"/>
                    </a:cubicBezTo>
                    <a:cubicBezTo>
                      <a:pt x="141" y="55"/>
                      <a:pt x="142" y="53"/>
                      <a:pt x="142" y="52"/>
                    </a:cubicBezTo>
                    <a:cubicBezTo>
                      <a:pt x="143" y="52"/>
                      <a:pt x="145" y="51"/>
                      <a:pt x="146" y="50"/>
                    </a:cubicBezTo>
                    <a:cubicBezTo>
                      <a:pt x="147" y="49"/>
                      <a:pt x="149" y="47"/>
                      <a:pt x="149" y="44"/>
                    </a:cubicBezTo>
                    <a:cubicBezTo>
                      <a:pt x="149" y="43"/>
                      <a:pt x="149" y="41"/>
                      <a:pt x="148" y="40"/>
                    </a:cubicBezTo>
                    <a:cubicBezTo>
                      <a:pt x="159" y="30"/>
                      <a:pt x="159" y="30"/>
                      <a:pt x="159" y="30"/>
                    </a:cubicBezTo>
                    <a:cubicBezTo>
                      <a:pt x="162" y="27"/>
                      <a:pt x="162" y="22"/>
                      <a:pt x="159" y="20"/>
                    </a:cubicBezTo>
                    <a:close/>
                    <a:moveTo>
                      <a:pt x="7" y="155"/>
                    </a:moveTo>
                    <a:cubicBezTo>
                      <a:pt x="11" y="144"/>
                      <a:pt x="11" y="144"/>
                      <a:pt x="11" y="144"/>
                    </a:cubicBezTo>
                    <a:cubicBezTo>
                      <a:pt x="18" y="151"/>
                      <a:pt x="18" y="151"/>
                      <a:pt x="18" y="151"/>
                    </a:cubicBezTo>
                    <a:lnTo>
                      <a:pt x="7" y="155"/>
                    </a:lnTo>
                    <a:close/>
                    <a:moveTo>
                      <a:pt x="37" y="143"/>
                    </a:moveTo>
                    <a:cubicBezTo>
                      <a:pt x="23" y="149"/>
                      <a:pt x="23" y="149"/>
                      <a:pt x="23" y="149"/>
                    </a:cubicBezTo>
                    <a:cubicBezTo>
                      <a:pt x="13" y="139"/>
                      <a:pt x="13" y="139"/>
                      <a:pt x="13" y="139"/>
                    </a:cubicBezTo>
                    <a:cubicBezTo>
                      <a:pt x="19" y="125"/>
                      <a:pt x="19" y="125"/>
                      <a:pt x="19" y="125"/>
                    </a:cubicBezTo>
                    <a:cubicBezTo>
                      <a:pt x="19" y="126"/>
                      <a:pt x="36" y="143"/>
                      <a:pt x="37" y="143"/>
                    </a:cubicBezTo>
                    <a:close/>
                    <a:moveTo>
                      <a:pt x="136" y="53"/>
                    </a:moveTo>
                    <a:cubicBezTo>
                      <a:pt x="136" y="54"/>
                      <a:pt x="136" y="54"/>
                      <a:pt x="136" y="54"/>
                    </a:cubicBezTo>
                    <a:cubicBezTo>
                      <a:pt x="135" y="55"/>
                      <a:pt x="133" y="54"/>
                      <a:pt x="132" y="53"/>
                    </a:cubicBezTo>
                    <a:cubicBezTo>
                      <a:pt x="124" y="46"/>
                      <a:pt x="124" y="46"/>
                      <a:pt x="124" y="46"/>
                    </a:cubicBezTo>
                    <a:cubicBezTo>
                      <a:pt x="124" y="45"/>
                      <a:pt x="109" y="30"/>
                      <a:pt x="109" y="30"/>
                    </a:cubicBezTo>
                    <a:cubicBezTo>
                      <a:pt x="107" y="29"/>
                      <a:pt x="108" y="27"/>
                      <a:pt x="108" y="26"/>
                    </a:cubicBezTo>
                    <a:cubicBezTo>
                      <a:pt x="109" y="25"/>
                      <a:pt x="110" y="25"/>
                      <a:pt x="111" y="25"/>
                    </a:cubicBezTo>
                    <a:cubicBezTo>
                      <a:pt x="112" y="25"/>
                      <a:pt x="111" y="24"/>
                      <a:pt x="136" y="49"/>
                    </a:cubicBezTo>
                    <a:cubicBezTo>
                      <a:pt x="137" y="50"/>
                      <a:pt x="137" y="52"/>
                      <a:pt x="136" y="53"/>
                    </a:cubicBezTo>
                    <a:close/>
                    <a:moveTo>
                      <a:pt x="143" y="46"/>
                    </a:moveTo>
                    <a:cubicBezTo>
                      <a:pt x="142" y="47"/>
                      <a:pt x="141" y="47"/>
                      <a:pt x="140" y="46"/>
                    </a:cubicBezTo>
                    <a:cubicBezTo>
                      <a:pt x="116" y="22"/>
                      <a:pt x="116" y="22"/>
                      <a:pt x="116" y="22"/>
                    </a:cubicBezTo>
                    <a:cubicBezTo>
                      <a:pt x="115" y="21"/>
                      <a:pt x="115" y="20"/>
                      <a:pt x="116" y="19"/>
                    </a:cubicBezTo>
                    <a:cubicBezTo>
                      <a:pt x="116" y="18"/>
                      <a:pt x="117" y="18"/>
                      <a:pt x="118" y="18"/>
                    </a:cubicBezTo>
                    <a:cubicBezTo>
                      <a:pt x="119" y="18"/>
                      <a:pt x="119" y="18"/>
                      <a:pt x="120" y="18"/>
                    </a:cubicBezTo>
                    <a:cubicBezTo>
                      <a:pt x="146" y="44"/>
                      <a:pt x="144" y="42"/>
                      <a:pt x="144" y="44"/>
                    </a:cubicBezTo>
                    <a:cubicBezTo>
                      <a:pt x="144" y="45"/>
                      <a:pt x="144" y="45"/>
                      <a:pt x="143" y="46"/>
                    </a:cubicBezTo>
                    <a:close/>
                    <a:moveTo>
                      <a:pt x="156" y="26"/>
                    </a:moveTo>
                    <a:cubicBezTo>
                      <a:pt x="145" y="37"/>
                      <a:pt x="145" y="37"/>
                      <a:pt x="145" y="37"/>
                    </a:cubicBezTo>
                    <a:cubicBezTo>
                      <a:pt x="125" y="17"/>
                      <a:pt x="125" y="17"/>
                      <a:pt x="125" y="17"/>
                    </a:cubicBezTo>
                    <a:cubicBezTo>
                      <a:pt x="137" y="5"/>
                      <a:pt x="136" y="6"/>
                      <a:pt x="137" y="6"/>
                    </a:cubicBezTo>
                    <a:cubicBezTo>
                      <a:pt x="139" y="6"/>
                      <a:pt x="138" y="5"/>
                      <a:pt x="156" y="23"/>
                    </a:cubicBezTo>
                    <a:cubicBezTo>
                      <a:pt x="156" y="24"/>
                      <a:pt x="157" y="25"/>
                      <a:pt x="156" y="26"/>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grpSp>
        <p:grpSp>
          <p:nvGrpSpPr>
            <p:cNvPr id="73" name="组合 72"/>
            <p:cNvGrpSpPr/>
            <p:nvPr/>
          </p:nvGrpSpPr>
          <p:grpSpPr>
            <a:xfrm>
              <a:off x="3444094" y="4087951"/>
              <a:ext cx="1736202" cy="381569"/>
              <a:chOff x="838866" y="3105511"/>
              <a:chExt cx="1736202" cy="381569"/>
            </a:xfrm>
          </p:grpSpPr>
          <p:sp>
            <p:nvSpPr>
              <p:cNvPr id="75" name="矩形: 圆角 74"/>
              <p:cNvSpPr/>
              <p:nvPr/>
            </p:nvSpPr>
            <p:spPr>
              <a:xfrm>
                <a:off x="838866" y="3105511"/>
                <a:ext cx="1736202" cy="381569"/>
              </a:xfrm>
              <a:prstGeom prst="roundRect">
                <a:avLst>
                  <a:gd name="adj" fmla="val 50000"/>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76" name="文本框 75"/>
              <p:cNvSpPr txBox="1"/>
              <p:nvPr/>
            </p:nvSpPr>
            <p:spPr>
              <a:xfrm>
                <a:off x="953207" y="3127018"/>
                <a:ext cx="1507520" cy="338554"/>
              </a:xfrm>
              <a:prstGeom prst="rect">
                <a:avLst/>
              </a:prstGeom>
              <a:noFill/>
            </p:spPr>
            <p:txBody>
              <a:bodyPr wrap="square" rtlCol="0">
                <a:spAutoFit/>
              </a:bodyPr>
              <a:lstStyle/>
              <a:p>
                <a:pPr algn="r"/>
                <a:r>
                  <a:rPr lang="zh-CN" altLang="en-US" sz="1600" spc="130" dirty="0">
                    <a:solidFill>
                      <a:schemeClr val="bg1"/>
                    </a:solidFill>
                    <a:latin typeface="微软雅黑" panose="020B0502040204020203" charset="-122"/>
                    <a:ea typeface="微软雅黑" panose="020B0502040204020203" charset="-122"/>
                  </a:rPr>
                  <a:t>此处输入标题</a:t>
                </a:r>
              </a:p>
            </p:txBody>
          </p:sp>
        </p:grpSp>
        <p:sp>
          <p:nvSpPr>
            <p:cNvPr id="74" name="文本框 73"/>
            <p:cNvSpPr txBox="1"/>
            <p:nvPr/>
          </p:nvSpPr>
          <p:spPr>
            <a:xfrm>
              <a:off x="3108703" y="4660747"/>
              <a:ext cx="2406985" cy="824200"/>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panose="020B0502040204020203" charset="-122"/>
                  <a:ea typeface="微软雅黑" panose="020B0502040204020203" charset="-122"/>
                </a:rPr>
                <a:t>此处输入文本内容，此处输入文本内容此处输入文本内容，此处输入文本内容。</a:t>
              </a:r>
            </a:p>
          </p:txBody>
        </p:sp>
      </p:grpSp>
      <p:grpSp>
        <p:nvGrpSpPr>
          <p:cNvPr id="88" name="组合 87"/>
          <p:cNvGrpSpPr/>
          <p:nvPr/>
        </p:nvGrpSpPr>
        <p:grpSpPr>
          <a:xfrm>
            <a:off x="7116918" y="3616045"/>
            <a:ext cx="2406985" cy="1868902"/>
            <a:chOff x="3108703" y="3616045"/>
            <a:chExt cx="2406985" cy="1868902"/>
          </a:xfrm>
        </p:grpSpPr>
        <p:grpSp>
          <p:nvGrpSpPr>
            <p:cNvPr id="89" name="组合 88"/>
            <p:cNvGrpSpPr/>
            <p:nvPr/>
          </p:nvGrpSpPr>
          <p:grpSpPr>
            <a:xfrm>
              <a:off x="4154893" y="3616045"/>
              <a:ext cx="314604" cy="314604"/>
              <a:chOff x="1498001" y="3670019"/>
              <a:chExt cx="206656" cy="206656"/>
            </a:xfrm>
          </p:grpSpPr>
          <p:sp>
            <p:nvSpPr>
              <p:cNvPr id="94" name="流程图: 接点 93"/>
              <p:cNvSpPr/>
              <p:nvPr/>
            </p:nvSpPr>
            <p:spPr>
              <a:xfrm flipH="1">
                <a:off x="1498001" y="3670019"/>
                <a:ext cx="206656" cy="206656"/>
              </a:xfrm>
              <a:prstGeom prst="flowChartConnector">
                <a:avLst/>
              </a:prstGeom>
              <a:solidFill>
                <a:srgbClr val="003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2040204020203" charset="-122"/>
                  <a:ea typeface="微软雅黑" panose="020B0502040204020203" charset="-122"/>
                </a:endParaRPr>
              </a:p>
            </p:txBody>
          </p:sp>
          <p:sp>
            <p:nvSpPr>
              <p:cNvPr id="95" name="Freeform 43"/>
              <p:cNvSpPr>
                <a:spLocks noEditPoints="1"/>
              </p:cNvSpPr>
              <p:nvPr/>
            </p:nvSpPr>
            <p:spPr bwMode="auto">
              <a:xfrm>
                <a:off x="1531938" y="3703358"/>
                <a:ext cx="138782" cy="139978"/>
              </a:xfrm>
              <a:custGeom>
                <a:avLst/>
                <a:gdLst>
                  <a:gd name="T0" fmla="*/ 142 w 162"/>
                  <a:gd name="T1" fmla="*/ 3 h 162"/>
                  <a:gd name="T2" fmla="*/ 122 w 162"/>
                  <a:gd name="T3" fmla="*/ 14 h 162"/>
                  <a:gd name="T4" fmla="*/ 110 w 162"/>
                  <a:gd name="T5" fmla="*/ 20 h 162"/>
                  <a:gd name="T6" fmla="*/ 104 w 162"/>
                  <a:gd name="T7" fmla="*/ 31 h 162"/>
                  <a:gd name="T8" fmla="*/ 1 w 162"/>
                  <a:gd name="T9" fmla="*/ 158 h 162"/>
                  <a:gd name="T10" fmla="*/ 43 w 162"/>
                  <a:gd name="T11" fmla="*/ 146 h 162"/>
                  <a:gd name="T12" fmla="*/ 58 w 162"/>
                  <a:gd name="T13" fmla="*/ 127 h 162"/>
                  <a:gd name="T14" fmla="*/ 41 w 162"/>
                  <a:gd name="T15" fmla="*/ 141 h 162"/>
                  <a:gd name="T16" fmla="*/ 101 w 162"/>
                  <a:gd name="T17" fmla="*/ 64 h 162"/>
                  <a:gd name="T18" fmla="*/ 98 w 162"/>
                  <a:gd name="T19" fmla="*/ 61 h 162"/>
                  <a:gd name="T20" fmla="*/ 21 w 162"/>
                  <a:gd name="T21" fmla="*/ 121 h 162"/>
                  <a:gd name="T22" fmla="*/ 115 w 162"/>
                  <a:gd name="T23" fmla="*/ 43 h 162"/>
                  <a:gd name="T24" fmla="*/ 104 w 162"/>
                  <a:gd name="T25" fmla="*/ 59 h 162"/>
                  <a:gd name="T26" fmla="*/ 119 w 162"/>
                  <a:gd name="T27" fmla="*/ 47 h 162"/>
                  <a:gd name="T28" fmla="*/ 127 w 162"/>
                  <a:gd name="T29" fmla="*/ 55 h 162"/>
                  <a:gd name="T30" fmla="*/ 60 w 162"/>
                  <a:gd name="T31" fmla="*/ 125 h 162"/>
                  <a:gd name="T32" fmla="*/ 131 w 162"/>
                  <a:gd name="T33" fmla="*/ 58 h 162"/>
                  <a:gd name="T34" fmla="*/ 140 w 162"/>
                  <a:gd name="T35" fmla="*/ 56 h 162"/>
                  <a:gd name="T36" fmla="*/ 146 w 162"/>
                  <a:gd name="T37" fmla="*/ 50 h 162"/>
                  <a:gd name="T38" fmla="*/ 148 w 162"/>
                  <a:gd name="T39" fmla="*/ 40 h 162"/>
                  <a:gd name="T40" fmla="*/ 159 w 162"/>
                  <a:gd name="T41" fmla="*/ 20 h 162"/>
                  <a:gd name="T42" fmla="*/ 11 w 162"/>
                  <a:gd name="T43" fmla="*/ 144 h 162"/>
                  <a:gd name="T44" fmla="*/ 7 w 162"/>
                  <a:gd name="T45" fmla="*/ 155 h 162"/>
                  <a:gd name="T46" fmla="*/ 23 w 162"/>
                  <a:gd name="T47" fmla="*/ 149 h 162"/>
                  <a:gd name="T48" fmla="*/ 19 w 162"/>
                  <a:gd name="T49" fmla="*/ 125 h 162"/>
                  <a:gd name="T50" fmla="*/ 136 w 162"/>
                  <a:gd name="T51" fmla="*/ 53 h 162"/>
                  <a:gd name="T52" fmla="*/ 132 w 162"/>
                  <a:gd name="T53" fmla="*/ 53 h 162"/>
                  <a:gd name="T54" fmla="*/ 109 w 162"/>
                  <a:gd name="T55" fmla="*/ 30 h 162"/>
                  <a:gd name="T56" fmla="*/ 111 w 162"/>
                  <a:gd name="T57" fmla="*/ 25 h 162"/>
                  <a:gd name="T58" fmla="*/ 136 w 162"/>
                  <a:gd name="T59" fmla="*/ 53 h 162"/>
                  <a:gd name="T60" fmla="*/ 140 w 162"/>
                  <a:gd name="T61" fmla="*/ 46 h 162"/>
                  <a:gd name="T62" fmla="*/ 116 w 162"/>
                  <a:gd name="T63" fmla="*/ 19 h 162"/>
                  <a:gd name="T64" fmla="*/ 120 w 162"/>
                  <a:gd name="T65" fmla="*/ 18 h 162"/>
                  <a:gd name="T66" fmla="*/ 143 w 162"/>
                  <a:gd name="T67" fmla="*/ 46 h 162"/>
                  <a:gd name="T68" fmla="*/ 145 w 162"/>
                  <a:gd name="T69" fmla="*/ 37 h 162"/>
                  <a:gd name="T70" fmla="*/ 137 w 162"/>
                  <a:gd name="T71" fmla="*/ 6 h 162"/>
                  <a:gd name="T72" fmla="*/ 156 w 162"/>
                  <a:gd name="T73" fmla="*/ 2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 h="162">
                    <a:moveTo>
                      <a:pt x="159" y="20"/>
                    </a:moveTo>
                    <a:cubicBezTo>
                      <a:pt x="142" y="3"/>
                      <a:pt x="142" y="3"/>
                      <a:pt x="142" y="3"/>
                    </a:cubicBezTo>
                    <a:cubicBezTo>
                      <a:pt x="140" y="0"/>
                      <a:pt x="135" y="0"/>
                      <a:pt x="132" y="3"/>
                    </a:cubicBezTo>
                    <a:cubicBezTo>
                      <a:pt x="122" y="14"/>
                      <a:pt x="122" y="14"/>
                      <a:pt x="122" y="14"/>
                    </a:cubicBezTo>
                    <a:cubicBezTo>
                      <a:pt x="119" y="12"/>
                      <a:pt x="115" y="13"/>
                      <a:pt x="113" y="15"/>
                    </a:cubicBezTo>
                    <a:cubicBezTo>
                      <a:pt x="112" y="16"/>
                      <a:pt x="111" y="17"/>
                      <a:pt x="110" y="20"/>
                    </a:cubicBezTo>
                    <a:cubicBezTo>
                      <a:pt x="107" y="20"/>
                      <a:pt x="106" y="22"/>
                      <a:pt x="105" y="23"/>
                    </a:cubicBezTo>
                    <a:cubicBezTo>
                      <a:pt x="103" y="25"/>
                      <a:pt x="102" y="29"/>
                      <a:pt x="104" y="31"/>
                    </a:cubicBezTo>
                    <a:cubicBezTo>
                      <a:pt x="10" y="126"/>
                      <a:pt x="16" y="119"/>
                      <a:pt x="15" y="120"/>
                    </a:cubicBezTo>
                    <a:cubicBezTo>
                      <a:pt x="1" y="158"/>
                      <a:pt x="1" y="158"/>
                      <a:pt x="1" y="158"/>
                    </a:cubicBezTo>
                    <a:cubicBezTo>
                      <a:pt x="0" y="160"/>
                      <a:pt x="2" y="162"/>
                      <a:pt x="4" y="161"/>
                    </a:cubicBezTo>
                    <a:cubicBezTo>
                      <a:pt x="45" y="145"/>
                      <a:pt x="42" y="146"/>
                      <a:pt x="43" y="146"/>
                    </a:cubicBezTo>
                    <a:cubicBezTo>
                      <a:pt x="58" y="131"/>
                      <a:pt x="58" y="131"/>
                      <a:pt x="58" y="131"/>
                    </a:cubicBezTo>
                    <a:cubicBezTo>
                      <a:pt x="59" y="130"/>
                      <a:pt x="59" y="128"/>
                      <a:pt x="58" y="127"/>
                    </a:cubicBezTo>
                    <a:cubicBezTo>
                      <a:pt x="57" y="126"/>
                      <a:pt x="56" y="126"/>
                      <a:pt x="55" y="127"/>
                    </a:cubicBezTo>
                    <a:cubicBezTo>
                      <a:pt x="41" y="141"/>
                      <a:pt x="41" y="141"/>
                      <a:pt x="41" y="141"/>
                    </a:cubicBezTo>
                    <a:cubicBezTo>
                      <a:pt x="33" y="133"/>
                      <a:pt x="33" y="133"/>
                      <a:pt x="33" y="133"/>
                    </a:cubicBezTo>
                    <a:cubicBezTo>
                      <a:pt x="101" y="64"/>
                      <a:pt x="101" y="64"/>
                      <a:pt x="101" y="64"/>
                    </a:cubicBezTo>
                    <a:cubicBezTo>
                      <a:pt x="102" y="63"/>
                      <a:pt x="102" y="62"/>
                      <a:pt x="101" y="61"/>
                    </a:cubicBezTo>
                    <a:cubicBezTo>
                      <a:pt x="100" y="60"/>
                      <a:pt x="99" y="60"/>
                      <a:pt x="98" y="61"/>
                    </a:cubicBezTo>
                    <a:cubicBezTo>
                      <a:pt x="29" y="129"/>
                      <a:pt x="29" y="129"/>
                      <a:pt x="29" y="129"/>
                    </a:cubicBezTo>
                    <a:cubicBezTo>
                      <a:pt x="21" y="121"/>
                      <a:pt x="21" y="121"/>
                      <a:pt x="21" y="121"/>
                    </a:cubicBezTo>
                    <a:cubicBezTo>
                      <a:pt x="107" y="35"/>
                      <a:pt x="107" y="35"/>
                      <a:pt x="107" y="35"/>
                    </a:cubicBezTo>
                    <a:cubicBezTo>
                      <a:pt x="115" y="43"/>
                      <a:pt x="115" y="43"/>
                      <a:pt x="115" y="43"/>
                    </a:cubicBezTo>
                    <a:cubicBezTo>
                      <a:pt x="104" y="55"/>
                      <a:pt x="104" y="55"/>
                      <a:pt x="104" y="55"/>
                    </a:cubicBezTo>
                    <a:cubicBezTo>
                      <a:pt x="103" y="56"/>
                      <a:pt x="103" y="58"/>
                      <a:pt x="104" y="59"/>
                    </a:cubicBezTo>
                    <a:cubicBezTo>
                      <a:pt x="104" y="60"/>
                      <a:pt x="106" y="60"/>
                      <a:pt x="107" y="59"/>
                    </a:cubicBezTo>
                    <a:cubicBezTo>
                      <a:pt x="119" y="47"/>
                      <a:pt x="119" y="47"/>
                      <a:pt x="119" y="47"/>
                    </a:cubicBezTo>
                    <a:cubicBezTo>
                      <a:pt x="121" y="49"/>
                      <a:pt x="121" y="49"/>
                      <a:pt x="121" y="49"/>
                    </a:cubicBezTo>
                    <a:cubicBezTo>
                      <a:pt x="127" y="55"/>
                      <a:pt x="127" y="55"/>
                      <a:pt x="127" y="55"/>
                    </a:cubicBezTo>
                    <a:cubicBezTo>
                      <a:pt x="60" y="122"/>
                      <a:pt x="60" y="122"/>
                      <a:pt x="60" y="122"/>
                    </a:cubicBezTo>
                    <a:cubicBezTo>
                      <a:pt x="59" y="123"/>
                      <a:pt x="59" y="124"/>
                      <a:pt x="60" y="125"/>
                    </a:cubicBezTo>
                    <a:cubicBezTo>
                      <a:pt x="61" y="126"/>
                      <a:pt x="63" y="126"/>
                      <a:pt x="64" y="125"/>
                    </a:cubicBezTo>
                    <a:cubicBezTo>
                      <a:pt x="131" y="58"/>
                      <a:pt x="131" y="58"/>
                      <a:pt x="131" y="58"/>
                    </a:cubicBezTo>
                    <a:cubicBezTo>
                      <a:pt x="132" y="59"/>
                      <a:pt x="133" y="59"/>
                      <a:pt x="134" y="59"/>
                    </a:cubicBezTo>
                    <a:cubicBezTo>
                      <a:pt x="137" y="59"/>
                      <a:pt x="139" y="57"/>
                      <a:pt x="140" y="56"/>
                    </a:cubicBezTo>
                    <a:cubicBezTo>
                      <a:pt x="141" y="55"/>
                      <a:pt x="142" y="53"/>
                      <a:pt x="142" y="52"/>
                    </a:cubicBezTo>
                    <a:cubicBezTo>
                      <a:pt x="143" y="52"/>
                      <a:pt x="145" y="51"/>
                      <a:pt x="146" y="50"/>
                    </a:cubicBezTo>
                    <a:cubicBezTo>
                      <a:pt x="147" y="49"/>
                      <a:pt x="149" y="47"/>
                      <a:pt x="149" y="44"/>
                    </a:cubicBezTo>
                    <a:cubicBezTo>
                      <a:pt x="149" y="43"/>
                      <a:pt x="149" y="41"/>
                      <a:pt x="148" y="40"/>
                    </a:cubicBezTo>
                    <a:cubicBezTo>
                      <a:pt x="159" y="30"/>
                      <a:pt x="159" y="30"/>
                      <a:pt x="159" y="30"/>
                    </a:cubicBezTo>
                    <a:cubicBezTo>
                      <a:pt x="162" y="27"/>
                      <a:pt x="162" y="22"/>
                      <a:pt x="159" y="20"/>
                    </a:cubicBezTo>
                    <a:close/>
                    <a:moveTo>
                      <a:pt x="7" y="155"/>
                    </a:moveTo>
                    <a:cubicBezTo>
                      <a:pt x="11" y="144"/>
                      <a:pt x="11" y="144"/>
                      <a:pt x="11" y="144"/>
                    </a:cubicBezTo>
                    <a:cubicBezTo>
                      <a:pt x="18" y="151"/>
                      <a:pt x="18" y="151"/>
                      <a:pt x="18" y="151"/>
                    </a:cubicBezTo>
                    <a:lnTo>
                      <a:pt x="7" y="155"/>
                    </a:lnTo>
                    <a:close/>
                    <a:moveTo>
                      <a:pt x="37" y="143"/>
                    </a:moveTo>
                    <a:cubicBezTo>
                      <a:pt x="23" y="149"/>
                      <a:pt x="23" y="149"/>
                      <a:pt x="23" y="149"/>
                    </a:cubicBezTo>
                    <a:cubicBezTo>
                      <a:pt x="13" y="139"/>
                      <a:pt x="13" y="139"/>
                      <a:pt x="13" y="139"/>
                    </a:cubicBezTo>
                    <a:cubicBezTo>
                      <a:pt x="19" y="125"/>
                      <a:pt x="19" y="125"/>
                      <a:pt x="19" y="125"/>
                    </a:cubicBezTo>
                    <a:cubicBezTo>
                      <a:pt x="19" y="126"/>
                      <a:pt x="36" y="143"/>
                      <a:pt x="37" y="143"/>
                    </a:cubicBezTo>
                    <a:close/>
                    <a:moveTo>
                      <a:pt x="136" y="53"/>
                    </a:moveTo>
                    <a:cubicBezTo>
                      <a:pt x="136" y="54"/>
                      <a:pt x="136" y="54"/>
                      <a:pt x="136" y="54"/>
                    </a:cubicBezTo>
                    <a:cubicBezTo>
                      <a:pt x="135" y="55"/>
                      <a:pt x="133" y="54"/>
                      <a:pt x="132" y="53"/>
                    </a:cubicBezTo>
                    <a:cubicBezTo>
                      <a:pt x="124" y="46"/>
                      <a:pt x="124" y="46"/>
                      <a:pt x="124" y="46"/>
                    </a:cubicBezTo>
                    <a:cubicBezTo>
                      <a:pt x="124" y="45"/>
                      <a:pt x="109" y="30"/>
                      <a:pt x="109" y="30"/>
                    </a:cubicBezTo>
                    <a:cubicBezTo>
                      <a:pt x="107" y="29"/>
                      <a:pt x="108" y="27"/>
                      <a:pt x="108" y="26"/>
                    </a:cubicBezTo>
                    <a:cubicBezTo>
                      <a:pt x="109" y="25"/>
                      <a:pt x="110" y="25"/>
                      <a:pt x="111" y="25"/>
                    </a:cubicBezTo>
                    <a:cubicBezTo>
                      <a:pt x="112" y="25"/>
                      <a:pt x="111" y="24"/>
                      <a:pt x="136" y="49"/>
                    </a:cubicBezTo>
                    <a:cubicBezTo>
                      <a:pt x="137" y="50"/>
                      <a:pt x="137" y="52"/>
                      <a:pt x="136" y="53"/>
                    </a:cubicBezTo>
                    <a:close/>
                    <a:moveTo>
                      <a:pt x="143" y="46"/>
                    </a:moveTo>
                    <a:cubicBezTo>
                      <a:pt x="142" y="47"/>
                      <a:pt x="141" y="47"/>
                      <a:pt x="140" y="46"/>
                    </a:cubicBezTo>
                    <a:cubicBezTo>
                      <a:pt x="116" y="22"/>
                      <a:pt x="116" y="22"/>
                      <a:pt x="116" y="22"/>
                    </a:cubicBezTo>
                    <a:cubicBezTo>
                      <a:pt x="115" y="21"/>
                      <a:pt x="115" y="20"/>
                      <a:pt x="116" y="19"/>
                    </a:cubicBezTo>
                    <a:cubicBezTo>
                      <a:pt x="116" y="18"/>
                      <a:pt x="117" y="18"/>
                      <a:pt x="118" y="18"/>
                    </a:cubicBezTo>
                    <a:cubicBezTo>
                      <a:pt x="119" y="18"/>
                      <a:pt x="119" y="18"/>
                      <a:pt x="120" y="18"/>
                    </a:cubicBezTo>
                    <a:cubicBezTo>
                      <a:pt x="146" y="44"/>
                      <a:pt x="144" y="42"/>
                      <a:pt x="144" y="44"/>
                    </a:cubicBezTo>
                    <a:cubicBezTo>
                      <a:pt x="144" y="45"/>
                      <a:pt x="144" y="45"/>
                      <a:pt x="143" y="46"/>
                    </a:cubicBezTo>
                    <a:close/>
                    <a:moveTo>
                      <a:pt x="156" y="26"/>
                    </a:moveTo>
                    <a:cubicBezTo>
                      <a:pt x="145" y="37"/>
                      <a:pt x="145" y="37"/>
                      <a:pt x="145" y="37"/>
                    </a:cubicBezTo>
                    <a:cubicBezTo>
                      <a:pt x="125" y="17"/>
                      <a:pt x="125" y="17"/>
                      <a:pt x="125" y="17"/>
                    </a:cubicBezTo>
                    <a:cubicBezTo>
                      <a:pt x="137" y="5"/>
                      <a:pt x="136" y="6"/>
                      <a:pt x="137" y="6"/>
                    </a:cubicBezTo>
                    <a:cubicBezTo>
                      <a:pt x="139" y="6"/>
                      <a:pt x="138" y="5"/>
                      <a:pt x="156" y="23"/>
                    </a:cubicBezTo>
                    <a:cubicBezTo>
                      <a:pt x="156" y="24"/>
                      <a:pt x="157" y="25"/>
                      <a:pt x="156" y="26"/>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2040204020203" charset="-122"/>
                  <a:ea typeface="微软雅黑" panose="020B0502040204020203" charset="-122"/>
                </a:endParaRPr>
              </a:p>
            </p:txBody>
          </p:sp>
        </p:grpSp>
        <p:grpSp>
          <p:nvGrpSpPr>
            <p:cNvPr id="90" name="组合 89"/>
            <p:cNvGrpSpPr/>
            <p:nvPr/>
          </p:nvGrpSpPr>
          <p:grpSpPr>
            <a:xfrm>
              <a:off x="3444094" y="4087951"/>
              <a:ext cx="1736202" cy="381569"/>
              <a:chOff x="838866" y="3105511"/>
              <a:chExt cx="1736202" cy="381569"/>
            </a:xfrm>
          </p:grpSpPr>
          <p:sp>
            <p:nvSpPr>
              <p:cNvPr id="92" name="矩形: 圆角 91"/>
              <p:cNvSpPr/>
              <p:nvPr/>
            </p:nvSpPr>
            <p:spPr>
              <a:xfrm>
                <a:off x="838866" y="3105511"/>
                <a:ext cx="1736202" cy="381569"/>
              </a:xfrm>
              <a:prstGeom prst="roundRect">
                <a:avLst>
                  <a:gd name="adj" fmla="val 50000"/>
                </a:avLst>
              </a:prstGeom>
              <a:solidFill>
                <a:srgbClr val="033F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2040204020203" charset="-122"/>
                  <a:ea typeface="微软雅黑" panose="020B0502040204020203" charset="-122"/>
                </a:endParaRPr>
              </a:p>
            </p:txBody>
          </p:sp>
          <p:sp>
            <p:nvSpPr>
              <p:cNvPr id="93" name="文本框 92"/>
              <p:cNvSpPr txBox="1"/>
              <p:nvPr/>
            </p:nvSpPr>
            <p:spPr>
              <a:xfrm>
                <a:off x="953207" y="3127018"/>
                <a:ext cx="1507520" cy="338554"/>
              </a:xfrm>
              <a:prstGeom prst="rect">
                <a:avLst/>
              </a:prstGeom>
              <a:noFill/>
              <a:extLst>
                <a:ext uri="{909E8E84-426E-40DD-AFC4-6F175D3DCCD1}">
                  <a14:hiddenFill xmlns:a14="http://schemas.microsoft.com/office/drawing/2010/main">
                    <a:solidFill>
                      <a:srgbClr val="033F7B"/>
                    </a:solidFill>
                  </a14:hiddenFill>
                </a:ext>
              </a:extLst>
            </p:spPr>
            <p:txBody>
              <a:bodyPr wrap="square" rtlCol="0">
                <a:spAutoFit/>
              </a:bodyPr>
              <a:lstStyle/>
              <a:p>
                <a:pPr algn="r"/>
                <a:r>
                  <a:rPr lang="zh-CN" altLang="en-US" sz="1600" spc="130" dirty="0">
                    <a:solidFill>
                      <a:schemeClr val="bg1"/>
                    </a:solidFill>
                    <a:latin typeface="微软雅黑" panose="020B0502040204020203" charset="-122"/>
                    <a:ea typeface="微软雅黑" panose="020B0502040204020203" charset="-122"/>
                  </a:rPr>
                  <a:t>此处输入标题</a:t>
                </a:r>
              </a:p>
            </p:txBody>
          </p:sp>
        </p:grpSp>
        <p:sp>
          <p:nvSpPr>
            <p:cNvPr id="91" name="文本框 90"/>
            <p:cNvSpPr txBox="1"/>
            <p:nvPr/>
          </p:nvSpPr>
          <p:spPr>
            <a:xfrm>
              <a:off x="3108703" y="4660747"/>
              <a:ext cx="2406985" cy="824200"/>
            </a:xfrm>
            <a:prstGeom prst="rect">
              <a:avLst/>
            </a:prstGeom>
            <a:noFill/>
          </p:spPr>
          <p:txBody>
            <a:bodyPr wrap="square" rtlCol="0">
              <a:spAutoFit/>
            </a:bodyPr>
            <a:lstStyle/>
            <a:p>
              <a:pPr algn="ctr">
                <a:lnSpc>
                  <a:spcPct val="150000"/>
                </a:lnSpc>
              </a:pPr>
              <a:r>
                <a:rPr lang="zh-CN" altLang="en-US" sz="1100" spc="130" dirty="0">
                  <a:solidFill>
                    <a:schemeClr val="tx1">
                      <a:lumMod val="75000"/>
                      <a:lumOff val="25000"/>
                    </a:schemeClr>
                  </a:solidFill>
                  <a:latin typeface="微软雅黑" panose="020B0502040204020203" charset="-122"/>
                  <a:ea typeface="微软雅黑" panose="020B0502040204020203" charset="-122"/>
                </a:rPr>
                <a:t>此处输入文本内容，此处输入文本内容此处输入文本内容，此处输入文本内容。</a:t>
              </a:r>
            </a:p>
          </p:txBody>
        </p:sp>
      </p:gr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4" name="文本框 6"/>
          <p:cNvSpPr txBox="1">
            <a:spLocks noChangeArrowheads="1"/>
          </p:cNvSpPr>
          <p:nvPr/>
        </p:nvSpPr>
        <p:spPr bwMode="auto">
          <a:xfrm>
            <a:off x="4169726" y="426695"/>
            <a:ext cx="384048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702030404030204" charset="0"/>
                <a:ea typeface="方正宋刻本秀楷简体" panose="02000000000000000000" pitchFamily="2" charset="-122"/>
              </a:defRPr>
            </a:lvl1pPr>
            <a:lvl2pPr marL="742950" indent="-285750">
              <a:defRPr sz="1300">
                <a:solidFill>
                  <a:schemeClr val="tx1"/>
                </a:solidFill>
                <a:latin typeface="Calibri Light" panose="020F0702030404030204" charset="0"/>
                <a:ea typeface="方正宋刻本秀楷简体" panose="02000000000000000000" pitchFamily="2" charset="-122"/>
              </a:defRPr>
            </a:lvl2pPr>
            <a:lvl3pPr marL="1143000" indent="-228600">
              <a:defRPr sz="1300">
                <a:solidFill>
                  <a:schemeClr val="tx1"/>
                </a:solidFill>
                <a:latin typeface="Calibri Light" panose="020F0702030404030204" charset="0"/>
                <a:ea typeface="方正宋刻本秀楷简体" panose="02000000000000000000" pitchFamily="2" charset="-122"/>
              </a:defRPr>
            </a:lvl3pPr>
            <a:lvl4pPr marL="1600200" indent="-228600">
              <a:defRPr sz="1300">
                <a:solidFill>
                  <a:schemeClr val="tx1"/>
                </a:solidFill>
                <a:latin typeface="Calibri Light" panose="020F0702030404030204" charset="0"/>
                <a:ea typeface="方正宋刻本秀楷简体" panose="02000000000000000000" pitchFamily="2" charset="-122"/>
              </a:defRPr>
            </a:lvl4pPr>
            <a:lvl5pPr marL="2057400" indent="-228600">
              <a:defRPr sz="1300">
                <a:solidFill>
                  <a:schemeClr val="tx1"/>
                </a:solidFill>
                <a:latin typeface="Calibri Light" panose="020F07020304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702030404030204" charset="0"/>
                <a:ea typeface="方正宋刻本秀楷简体" panose="02000000000000000000" pitchFamily="2" charset="-122"/>
              </a:defRPr>
            </a:lvl9pPr>
          </a:lstStyle>
          <a:p>
            <a:pPr algn="ctr">
              <a:lnSpc>
                <a:spcPct val="150000"/>
              </a:lnSpc>
            </a:pPr>
            <a:r>
              <a:rPr lang="zh-CN" altLang="en-US" sz="3200" b="1" noProof="0">
                <a:ln>
                  <a:noFill/>
                </a:ln>
                <a:solidFill>
                  <a:srgbClr val="033F7B"/>
                </a:solidFill>
                <a:effectLst/>
                <a:uLnTx/>
                <a:uFillTx/>
                <a:latin typeface="微软雅黑" panose="020B0502040204020203" charset="-122"/>
                <a:ea typeface="微软雅黑" panose="020B0502040204020203" charset="-122"/>
                <a:sym typeface="+mn-ea"/>
              </a:rPr>
              <a:t>请单击此处输入文字</a:t>
            </a:r>
          </a:p>
        </p:txBody>
      </p:sp>
      <p:cxnSp>
        <p:nvCxnSpPr>
          <p:cNvPr id="5" name="直接连接符 4"/>
          <p:cNvCxnSpPr/>
          <p:nvPr/>
        </p:nvCxnSpPr>
        <p:spPr>
          <a:xfrm>
            <a:off x="5923764" y="1368344"/>
            <a:ext cx="344471" cy="0"/>
          </a:xfrm>
          <a:prstGeom prst="line">
            <a:avLst/>
          </a:prstGeom>
          <a:ln w="38100">
            <a:solidFill>
              <a:srgbClr val="033F7B"/>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PA" val="v4.1.3"/>
</p:tagLst>
</file>

<file path=ppt/tags/tag10.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1.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2.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3.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4.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5.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6.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7.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8.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9.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20.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1.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2.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3.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4.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5.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6.xml><?xml version="1.0" encoding="utf-8"?>
<p:tagLst xmlns:a="http://schemas.openxmlformats.org/drawingml/2006/main" xmlns:r="http://schemas.openxmlformats.org/officeDocument/2006/relationships" xmlns:p="http://schemas.openxmlformats.org/presentationml/2006/main">
  <p:tag name="PA" val="v4.1.3"/>
</p:tagLst>
</file>

<file path=ppt/tags/tag27.xml><?xml version="1.0" encoding="utf-8"?>
<p:tagLst xmlns:a="http://schemas.openxmlformats.org/drawingml/2006/main" xmlns:r="http://schemas.openxmlformats.org/officeDocument/2006/relationships" xmlns:p="http://schemas.openxmlformats.org/presentationml/2006/main">
  <p:tag name="PA" val="v4.1.3"/>
</p:tagLst>
</file>

<file path=ppt/tags/tag28.xml><?xml version="1.0" encoding="utf-8"?>
<p:tagLst xmlns:a="http://schemas.openxmlformats.org/drawingml/2006/main" xmlns:r="http://schemas.openxmlformats.org/officeDocument/2006/relationships" xmlns:p="http://schemas.openxmlformats.org/presentationml/2006/main">
  <p:tag name="PA" val="v4.1.3"/>
</p:tagLst>
</file>

<file path=ppt/tags/tag29.xml><?xml version="1.0" encoding="utf-8"?>
<p:tagLst xmlns:a="http://schemas.openxmlformats.org/drawingml/2006/main" xmlns:r="http://schemas.openxmlformats.org/officeDocument/2006/relationships" xmlns:p="http://schemas.openxmlformats.org/presentationml/2006/main">
  <p:tag name="PA" val="v4.1.3"/>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ags/tag30.xml><?xml version="1.0" encoding="utf-8"?>
<p:tagLst xmlns:a="http://schemas.openxmlformats.org/drawingml/2006/main" xmlns:r="http://schemas.openxmlformats.org/officeDocument/2006/relationships" xmlns:p="http://schemas.openxmlformats.org/presentationml/2006/main">
  <p:tag name="KSO_WM_FULL_TEXT_BEAUTIFY_COPY_ID" val="48"/>
</p:tagLst>
</file>

<file path=ppt/tags/tag31.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32.xml><?xml version="1.0" encoding="utf-8"?>
<p:tagLst xmlns:a="http://schemas.openxmlformats.org/drawingml/2006/main" xmlns:r="http://schemas.openxmlformats.org/officeDocument/2006/relationships" xmlns:p="http://schemas.openxmlformats.org/presentationml/2006/main">
  <p:tag name="PA" val="v4.1.3"/>
</p:tagLst>
</file>

<file path=ppt/tags/tag33.xml><?xml version="1.0" encoding="utf-8"?>
<p:tagLst xmlns:a="http://schemas.openxmlformats.org/drawingml/2006/main" xmlns:r="http://schemas.openxmlformats.org/officeDocument/2006/relationships" xmlns:p="http://schemas.openxmlformats.org/presentationml/2006/main">
  <p:tag name="PA" val="v4.1.3"/>
</p:tagLst>
</file>

<file path=ppt/tags/tag34.xml><?xml version="1.0" encoding="utf-8"?>
<p:tagLst xmlns:a="http://schemas.openxmlformats.org/drawingml/2006/main" xmlns:r="http://schemas.openxmlformats.org/officeDocument/2006/relationships" xmlns:p="http://schemas.openxmlformats.org/presentationml/2006/main">
  <p:tag name="PA" val="v4.1.3"/>
</p:tagLst>
</file>

<file path=ppt/tags/tag4.xml><?xml version="1.0" encoding="utf-8"?>
<p:tagLst xmlns:a="http://schemas.openxmlformats.org/drawingml/2006/main" xmlns:r="http://schemas.openxmlformats.org/officeDocument/2006/relationships" xmlns:p="http://schemas.openxmlformats.org/presentationml/2006/main">
  <p:tag name="PA" val="v4.1.3"/>
</p:tagLst>
</file>

<file path=ppt/tags/tag5.xml><?xml version="1.0" encoding="utf-8"?>
<p:tagLst xmlns:a="http://schemas.openxmlformats.org/drawingml/2006/main" xmlns:r="http://schemas.openxmlformats.org/officeDocument/2006/relationships" xmlns:p="http://schemas.openxmlformats.org/presentationml/2006/main">
  <p:tag name="KSO_WM_FULL_TEXT_BEAUTIFY_COPY_ID" val="48"/>
</p:tagLst>
</file>

<file path=ppt/tags/tag6.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7.xml><?xml version="1.0" encoding="utf-8"?>
<p:tagLst xmlns:a="http://schemas.openxmlformats.org/drawingml/2006/main" xmlns:r="http://schemas.openxmlformats.org/officeDocument/2006/relationships" xmlns:p="http://schemas.openxmlformats.org/presentationml/2006/main">
  <p:tag name="PA" val="v4.1.3"/>
</p:tagLst>
</file>

<file path=ppt/tags/tag8.xml><?xml version="1.0" encoding="utf-8"?>
<p:tagLst xmlns:a="http://schemas.openxmlformats.org/drawingml/2006/main" xmlns:r="http://schemas.openxmlformats.org/officeDocument/2006/relationships" xmlns:p="http://schemas.openxmlformats.org/presentationml/2006/main">
  <p:tag name="PA" val="v4.1.3"/>
</p:tagLst>
</file>

<file path=ppt/tags/tag9.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05pj31k">
      <a:majorFont>
        <a:latin typeface="Segoe UI"/>
        <a:ea typeface="思源黑体 CN"/>
        <a:cs typeface=""/>
      </a:majorFont>
      <a:minorFont>
        <a:latin typeface="Segoe UI"/>
        <a:ea typeface="思源黑体 C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1564</Words>
  <Application>Microsoft Macintosh PowerPoint</Application>
  <PresentationFormat>宽屏</PresentationFormat>
  <Paragraphs>133</Paragraphs>
  <Slides>19</Slides>
  <Notes>6</Notes>
  <HiddenSlides>0</HiddenSlides>
  <MMClips>0</MMClips>
  <ScaleCrop>false</ScaleCrop>
  <HeadingPairs>
    <vt:vector size="6" baseType="variant">
      <vt:variant>
        <vt:lpstr>已用的字体</vt:lpstr>
      </vt:variant>
      <vt:variant>
        <vt:i4>14</vt:i4>
      </vt:variant>
      <vt:variant>
        <vt:lpstr>主题</vt:lpstr>
      </vt:variant>
      <vt:variant>
        <vt:i4>3</vt:i4>
      </vt:variant>
      <vt:variant>
        <vt:lpstr>幻灯片标题</vt:lpstr>
      </vt:variant>
      <vt:variant>
        <vt:i4>19</vt:i4>
      </vt:variant>
    </vt:vector>
  </HeadingPairs>
  <TitlesOfParts>
    <vt:vector size="36" baseType="lpstr">
      <vt:lpstr>宋体</vt:lpstr>
      <vt:lpstr>微软雅黑</vt:lpstr>
      <vt:lpstr>微软雅黑</vt:lpstr>
      <vt:lpstr>微软雅黑 Light</vt:lpstr>
      <vt:lpstr>Microsoft YaHei Bold</vt:lpstr>
      <vt:lpstr>Microsoft YaHei Regular</vt:lpstr>
      <vt:lpstr>Arial</vt:lpstr>
      <vt:lpstr>Calibri</vt:lpstr>
      <vt:lpstr>Calibri Light</vt:lpstr>
      <vt:lpstr>Futura</vt:lpstr>
      <vt:lpstr>Josefin Sans</vt:lpstr>
      <vt:lpstr>Montserrat</vt:lpstr>
      <vt:lpstr>Segoe UI</vt:lpstr>
      <vt:lpstr>Wingdings</vt:lpstr>
      <vt:lpstr>Office 主题</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caizheng</dc:creator>
  <cp:lastModifiedBy>Microsoft Office User</cp:lastModifiedBy>
  <cp:revision>45</cp:revision>
  <dcterms:created xsi:type="dcterms:W3CDTF">2022-01-27T08:32:25Z</dcterms:created>
  <dcterms:modified xsi:type="dcterms:W3CDTF">2022-01-27T08:45:07Z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2052-3.8.1.6116</vt:lpwstr>
  </property>
  <property fmtid="{D5CDD505-2E9C-101B-9397-08002B2CF9AE}" pid="3" name="ICV">
    <vt:lpwstr>E2B11E72A4D04536AFC39727DF4BB3D4</vt:lpwstr>
  </property>
</Properties>
</file>

<file path=docProps/thumbnail.jpeg>
</file>